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64" r:id="rId2"/>
    <p:sldId id="292" r:id="rId3"/>
    <p:sldId id="298" r:id="rId4"/>
    <p:sldId id="299" r:id="rId5"/>
    <p:sldId id="300" r:id="rId6"/>
    <p:sldId id="307" r:id="rId7"/>
    <p:sldId id="301" r:id="rId8"/>
    <p:sldId id="306" r:id="rId9"/>
    <p:sldId id="293" r:id="rId10"/>
    <p:sldId id="294" r:id="rId11"/>
    <p:sldId id="296" r:id="rId12"/>
    <p:sldId id="308" r:id="rId13"/>
    <p:sldId id="295" r:id="rId14"/>
    <p:sldId id="302" r:id="rId15"/>
    <p:sldId id="303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C1E32-ABF4-43BA-8BFA-5F0214621CF3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DFDEB-2247-43C0-8742-E7624A997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1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3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1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0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6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5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5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ailydesktop.eu/data/media/49/Caerphilly%20Castle,%20Wales,%20United%20Kingdom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59"/>
          <a:stretch/>
        </p:blipFill>
        <p:spPr bwMode="auto">
          <a:xfrm>
            <a:off x="-76200" y="0"/>
            <a:ext cx="9220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C652-BCF8-4B28-8F8E-D5C3CC059947}" type="datetimeFigureOut">
              <a:rPr lang="en-US" smtClean="0"/>
              <a:t>11/11/2011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7CE2F-C207-4EE4-A13B-08764F0C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1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w Cen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legateway.com/passage/?search=Acts+1&amp;version=NIV198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ailydesktop.eu/data/media/49/Caerphilly%20Castle,%20Wales,%20United%20King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1120775"/>
            <a:ext cx="93472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Kingdom of God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Ambassador Characteristics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4572000" cy="5410200"/>
          </a:xfrm>
        </p:spPr>
        <p:txBody>
          <a:bodyPr>
            <a:normAutofit/>
          </a:bodyPr>
          <a:lstStyle/>
          <a:p>
            <a:r>
              <a:rPr lang="en-US" dirty="0"/>
              <a:t>Property of the </a:t>
            </a:r>
            <a:r>
              <a:rPr lang="en-US" dirty="0" smtClean="0"/>
              <a:t>king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19600" y="1447800"/>
            <a:ext cx="4727575" cy="5410200"/>
          </a:xfrm>
        </p:spPr>
        <p:txBody>
          <a:bodyPr/>
          <a:lstStyle/>
          <a:p>
            <a:r>
              <a:rPr lang="en-US" dirty="0"/>
              <a:t>We are God's possession (</a:t>
            </a:r>
            <a:r>
              <a:rPr lang="en-US" dirty="0" err="1"/>
              <a:t>Eph</a:t>
            </a:r>
            <a:r>
              <a:rPr lang="en-US" dirty="0"/>
              <a:t> 1:13)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8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Ephesians1:13-14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Having </a:t>
            </a:r>
            <a:r>
              <a:rPr lang="en-US" dirty="0"/>
              <a:t>believed, you were marked in him with a seal, the promised Holy Spirit, </a:t>
            </a:r>
            <a:r>
              <a:rPr lang="en-US" b="1" baseline="30000" dirty="0"/>
              <a:t>14</a:t>
            </a:r>
            <a:r>
              <a:rPr lang="en-US" dirty="0"/>
              <a:t> who is a deposit guaranteeing our inheritance until the redemption of those who are God’s </a:t>
            </a:r>
            <a:r>
              <a:rPr lang="en-US" dirty="0">
                <a:solidFill>
                  <a:srgbClr val="FFFF00"/>
                </a:solidFill>
              </a:rPr>
              <a:t>possession</a:t>
            </a:r>
            <a:r>
              <a:rPr lang="en-US" dirty="0"/>
              <a:t>—to the praise of his glory.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Ambassador Characteristics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4572000" cy="5410200"/>
          </a:xfrm>
        </p:spPr>
        <p:txBody>
          <a:bodyPr>
            <a:normAutofit/>
          </a:bodyPr>
          <a:lstStyle/>
          <a:p>
            <a:r>
              <a:rPr lang="en-US" dirty="0"/>
              <a:t>Property of the </a:t>
            </a:r>
            <a:r>
              <a:rPr lang="en-US" dirty="0" smtClean="0"/>
              <a:t>king</a:t>
            </a:r>
            <a:endParaRPr lang="en-US" dirty="0"/>
          </a:p>
          <a:p>
            <a:r>
              <a:rPr lang="en-US" dirty="0"/>
              <a:t>All needs taken care of by </a:t>
            </a:r>
            <a:r>
              <a:rPr lang="en-US" dirty="0" smtClean="0"/>
              <a:t>king</a:t>
            </a:r>
            <a:endParaRPr lang="en-US" dirty="0"/>
          </a:p>
          <a:p>
            <a:r>
              <a:rPr lang="en-US" dirty="0" smtClean="0"/>
              <a:t>Do/say </a:t>
            </a:r>
            <a:r>
              <a:rPr lang="en-US" dirty="0"/>
              <a:t>only what King </a:t>
            </a:r>
            <a:r>
              <a:rPr lang="en-US" dirty="0" smtClean="0"/>
              <a:t>says/does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19600" y="1447800"/>
            <a:ext cx="4727575" cy="5410200"/>
          </a:xfrm>
        </p:spPr>
        <p:txBody>
          <a:bodyPr/>
          <a:lstStyle/>
          <a:p>
            <a:r>
              <a:rPr lang="en-US" dirty="0"/>
              <a:t>We are God's possession (</a:t>
            </a:r>
            <a:r>
              <a:rPr lang="en-US" dirty="0" err="1"/>
              <a:t>Eph</a:t>
            </a:r>
            <a:r>
              <a:rPr lang="en-US" dirty="0"/>
              <a:t> 1:13)</a:t>
            </a:r>
          </a:p>
          <a:p>
            <a:r>
              <a:rPr lang="en-US" dirty="0"/>
              <a:t>God supplies all our needs </a:t>
            </a:r>
            <a:r>
              <a:rPr lang="en-US" dirty="0" smtClean="0"/>
              <a:t>(</a:t>
            </a:r>
            <a:r>
              <a:rPr lang="en-US" dirty="0"/>
              <a:t>Ph. 4:19)</a:t>
            </a:r>
          </a:p>
          <a:p>
            <a:r>
              <a:rPr lang="en-US" dirty="0" smtClean="0"/>
              <a:t>We extend His Kingdom on earth (Mt</a:t>
            </a:r>
            <a:r>
              <a:rPr lang="en-US" dirty="0"/>
              <a:t>. 6:10)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Lord’s Prayer = Ambassador Prayer!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638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Our </a:t>
            </a:r>
            <a:r>
              <a:rPr lang="en-US" dirty="0"/>
              <a:t>Father in heaven, </a:t>
            </a:r>
            <a:br>
              <a:rPr lang="en-US" dirty="0"/>
            </a:br>
            <a:r>
              <a:rPr lang="en-US" dirty="0"/>
              <a:t>hallowed be </a:t>
            </a:r>
            <a:r>
              <a:rPr lang="en-US" dirty="0" smtClean="0"/>
              <a:t>Your </a:t>
            </a:r>
            <a:r>
              <a:rPr lang="en-US" dirty="0">
                <a:solidFill>
                  <a:srgbClr val="FFFF00"/>
                </a:solidFill>
              </a:rPr>
              <a:t>name</a:t>
            </a:r>
            <a:r>
              <a:rPr lang="en-US" dirty="0"/>
              <a:t>, </a:t>
            </a:r>
            <a:br>
              <a:rPr lang="en-US" dirty="0"/>
            </a:br>
            <a:r>
              <a:rPr lang="en-US" b="1" baseline="30000" dirty="0"/>
              <a:t>10</a:t>
            </a:r>
            <a:r>
              <a:rPr lang="en-US" dirty="0"/>
              <a:t> </a:t>
            </a:r>
            <a:r>
              <a:rPr lang="en-US" dirty="0" smtClean="0"/>
              <a:t>Your </a:t>
            </a:r>
            <a:r>
              <a:rPr lang="en-US" dirty="0">
                <a:solidFill>
                  <a:srgbClr val="FFFF00"/>
                </a:solidFill>
              </a:rPr>
              <a:t>kingdom</a:t>
            </a:r>
            <a:r>
              <a:rPr lang="en-US" dirty="0"/>
              <a:t> come, </a:t>
            </a:r>
            <a:br>
              <a:rPr lang="en-US" dirty="0"/>
            </a:br>
            <a:r>
              <a:rPr lang="en-US" dirty="0"/>
              <a:t>Y</a:t>
            </a:r>
            <a:r>
              <a:rPr lang="en-US" dirty="0" smtClean="0"/>
              <a:t>our </a:t>
            </a:r>
            <a:r>
              <a:rPr lang="en-US" dirty="0">
                <a:solidFill>
                  <a:srgbClr val="FFFF00"/>
                </a:solidFill>
              </a:rPr>
              <a:t>will</a:t>
            </a:r>
            <a:r>
              <a:rPr lang="en-US" dirty="0"/>
              <a:t> be done </a:t>
            </a:r>
            <a:br>
              <a:rPr lang="en-US" dirty="0"/>
            </a:br>
            <a:r>
              <a:rPr lang="en-US" dirty="0"/>
              <a:t>   on </a:t>
            </a:r>
            <a:r>
              <a:rPr lang="en-US" dirty="0">
                <a:solidFill>
                  <a:srgbClr val="FFFF00"/>
                </a:solidFill>
              </a:rPr>
              <a:t>earth as it is in heaven</a:t>
            </a:r>
            <a:r>
              <a:rPr lang="en-US" dirty="0"/>
              <a:t>. </a:t>
            </a:r>
            <a:br>
              <a:rPr lang="en-US" dirty="0"/>
            </a:br>
            <a:r>
              <a:rPr lang="en-US" b="1" baseline="30000" dirty="0"/>
              <a:t>11</a:t>
            </a:r>
            <a:r>
              <a:rPr lang="en-US" dirty="0"/>
              <a:t> Give us today our </a:t>
            </a:r>
            <a:r>
              <a:rPr lang="en-US" dirty="0">
                <a:solidFill>
                  <a:srgbClr val="FFFF00"/>
                </a:solidFill>
              </a:rPr>
              <a:t>daily bread</a:t>
            </a:r>
            <a:r>
              <a:rPr lang="en-US" dirty="0"/>
              <a:t>. </a:t>
            </a:r>
            <a:br>
              <a:rPr lang="en-US" dirty="0"/>
            </a:br>
            <a:r>
              <a:rPr lang="en-US" b="1" baseline="30000" dirty="0"/>
              <a:t>12</a:t>
            </a:r>
            <a:r>
              <a:rPr lang="en-US" dirty="0"/>
              <a:t> Forgive us our </a:t>
            </a:r>
            <a:r>
              <a:rPr lang="en-US" dirty="0">
                <a:solidFill>
                  <a:srgbClr val="FFFF00"/>
                </a:solidFill>
              </a:rPr>
              <a:t>debts</a:t>
            </a:r>
            <a:r>
              <a:rPr lang="en-US" dirty="0"/>
              <a:t>, </a:t>
            </a:r>
            <a:br>
              <a:rPr lang="en-US" dirty="0"/>
            </a:br>
            <a:r>
              <a:rPr lang="en-US" dirty="0"/>
              <a:t>   as we also have forgiven our debtors. </a:t>
            </a:r>
            <a:br>
              <a:rPr lang="en-US" dirty="0"/>
            </a:br>
            <a:r>
              <a:rPr lang="en-US" b="1" baseline="30000" dirty="0"/>
              <a:t>13</a:t>
            </a:r>
            <a:r>
              <a:rPr lang="en-US" dirty="0"/>
              <a:t> And </a:t>
            </a:r>
            <a:r>
              <a:rPr lang="en-US" dirty="0">
                <a:solidFill>
                  <a:srgbClr val="FFFF00"/>
                </a:solidFill>
              </a:rPr>
              <a:t>lead us </a:t>
            </a:r>
            <a:r>
              <a:rPr lang="en-US" dirty="0"/>
              <a:t>not into temptation, </a:t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>
                <a:solidFill>
                  <a:srgbClr val="FFFF00"/>
                </a:solidFill>
              </a:rPr>
              <a:t>deliver us </a:t>
            </a:r>
            <a:r>
              <a:rPr lang="en-US" dirty="0"/>
              <a:t>from </a:t>
            </a:r>
            <a:r>
              <a:rPr lang="en-US" dirty="0" smtClean="0"/>
              <a:t>the evil one, f</a:t>
            </a:r>
            <a:r>
              <a:rPr lang="en-US" dirty="0" smtClean="0">
                <a:effectLst/>
              </a:rPr>
              <a:t>or </a:t>
            </a:r>
            <a:r>
              <a:rPr lang="en-US" dirty="0">
                <a:effectLst/>
              </a:rPr>
              <a:t>Y</a:t>
            </a:r>
            <a:r>
              <a:rPr lang="en-US" dirty="0" smtClean="0">
                <a:effectLst/>
              </a:rPr>
              <a:t>ours </a:t>
            </a:r>
            <a:r>
              <a:rPr lang="en-US" dirty="0">
                <a:effectLst/>
              </a:rPr>
              <a:t>is the </a:t>
            </a:r>
            <a:r>
              <a:rPr lang="en-US" dirty="0">
                <a:solidFill>
                  <a:srgbClr val="FFFF00"/>
                </a:solidFill>
                <a:effectLst/>
              </a:rPr>
              <a:t>kingdom </a:t>
            </a:r>
            <a:r>
              <a:rPr lang="en-US" dirty="0">
                <a:effectLst/>
              </a:rPr>
              <a:t>and the </a:t>
            </a:r>
            <a:r>
              <a:rPr lang="en-US" dirty="0">
                <a:solidFill>
                  <a:srgbClr val="FFFF00"/>
                </a:solidFill>
                <a:effectLst/>
              </a:rPr>
              <a:t>power</a:t>
            </a:r>
            <a:r>
              <a:rPr lang="en-US" dirty="0">
                <a:effectLst/>
              </a:rPr>
              <a:t> and the </a:t>
            </a:r>
            <a:r>
              <a:rPr lang="en-US" dirty="0">
                <a:solidFill>
                  <a:srgbClr val="FFFF00"/>
                </a:solidFill>
                <a:effectLst/>
              </a:rPr>
              <a:t>glory</a:t>
            </a:r>
            <a:r>
              <a:rPr lang="en-US" dirty="0">
                <a:effectLst/>
              </a:rPr>
              <a:t> forever. Amen.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Corinthians 5:14-15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aseline="30000" dirty="0"/>
              <a:t>14</a:t>
            </a:r>
            <a:r>
              <a:rPr lang="en-US" dirty="0"/>
              <a:t>For </a:t>
            </a:r>
            <a:r>
              <a:rPr lang="en-US" b="1" dirty="0">
                <a:solidFill>
                  <a:srgbClr val="FFFF00"/>
                </a:solidFill>
              </a:rPr>
              <a:t>Christ’s love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compels us, because we are </a:t>
            </a:r>
            <a:r>
              <a:rPr lang="en-US" b="1" dirty="0">
                <a:solidFill>
                  <a:srgbClr val="FFFF00"/>
                </a:solidFill>
              </a:rPr>
              <a:t>convinced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that one died for all, and therefore all died. </a:t>
            </a:r>
            <a:r>
              <a:rPr lang="en-US" baseline="30000" dirty="0"/>
              <a:t>15</a:t>
            </a:r>
            <a:r>
              <a:rPr lang="en-US" dirty="0"/>
              <a:t>And </a:t>
            </a:r>
            <a:r>
              <a:rPr lang="en-US" dirty="0" smtClean="0"/>
              <a:t>He </a:t>
            </a:r>
            <a:r>
              <a:rPr lang="en-US" dirty="0"/>
              <a:t>died for all, that those who live </a:t>
            </a:r>
            <a:r>
              <a:rPr lang="en-US" b="1" dirty="0">
                <a:solidFill>
                  <a:srgbClr val="FFFF00"/>
                </a:solidFill>
              </a:rPr>
              <a:t>should no longer live for themselves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but for </a:t>
            </a:r>
            <a:r>
              <a:rPr lang="en-US" dirty="0" smtClean="0"/>
              <a:t>Him </a:t>
            </a:r>
            <a:r>
              <a:rPr lang="en-US" dirty="0"/>
              <a:t>who died for them and was raised again.</a:t>
            </a:r>
          </a:p>
        </p:txBody>
      </p:sp>
    </p:spTree>
    <p:extLst>
      <p:ext uri="{BB962C8B-B14F-4D97-AF65-F5344CB8AC3E}">
        <p14:creationId xmlns:p14="http://schemas.microsoft.com/office/powerpoint/2010/main" val="36334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 smtClean="0"/>
              <a:t>Corinthians 9:16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algn="ctr"/>
            <a:r>
              <a:rPr lang="en-US" sz="3200" dirty="0" smtClean="0"/>
              <a:t>Yet </a:t>
            </a:r>
            <a:r>
              <a:rPr lang="en-US" sz="3200" dirty="0"/>
              <a:t>when I preach the gospel, I cannot boast, for I am </a:t>
            </a:r>
            <a:r>
              <a:rPr lang="en-US" sz="3200" b="1" dirty="0">
                <a:solidFill>
                  <a:srgbClr val="FFFF00"/>
                </a:solidFill>
              </a:rPr>
              <a:t>compelled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to preach. </a:t>
            </a:r>
            <a:r>
              <a:rPr lang="en-US" sz="3200" b="1" dirty="0">
                <a:solidFill>
                  <a:srgbClr val="FFFF00"/>
                </a:solidFill>
              </a:rPr>
              <a:t>Woe to me if I do not preach the gospel!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1:16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I </a:t>
            </a:r>
            <a:r>
              <a:rPr lang="en-US" dirty="0"/>
              <a:t>am not ashamed of the gospel, because </a:t>
            </a:r>
            <a:r>
              <a:rPr lang="en-US" b="1" dirty="0">
                <a:solidFill>
                  <a:srgbClr val="FFFF00"/>
                </a:solidFill>
              </a:rPr>
              <a:t>it</a:t>
            </a:r>
            <a:r>
              <a:rPr lang="en-US" dirty="0"/>
              <a:t> is the </a:t>
            </a:r>
            <a:r>
              <a:rPr lang="en-US" b="1" dirty="0">
                <a:solidFill>
                  <a:srgbClr val="FFFF00"/>
                </a:solidFill>
              </a:rPr>
              <a:t>power of God </a:t>
            </a:r>
            <a:r>
              <a:rPr lang="en-US" dirty="0"/>
              <a:t>for the salvation of everyone who believes: first for the Jew, then for the Gentile.</a:t>
            </a:r>
          </a:p>
          <a:p>
            <a:r>
              <a:rPr lang="en-US" dirty="0">
                <a:effectLst/>
                <a:hlinkClick r:id="rId2" tooltip="Go to Acts 1"/>
              </a:rPr>
              <a:t/>
            </a:r>
            <a:br>
              <a:rPr lang="en-US" dirty="0">
                <a:effectLst/>
                <a:hlinkClick r:id="rId2" tooltip="Go to Acts 1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ailydesktop.eu/data/media/49/Caerphilly%20Castle,%20Wales,%20United%20King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" y="1120775"/>
            <a:ext cx="93472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The Kingdom of God: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/>
              <a:t>Ambassadors for the King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-76200" y="5540375"/>
            <a:ext cx="9347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Part 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645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think of when you hear…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marL="1371600" lvl="2" indent="-457200">
              <a:buFont typeface="+mj-lt"/>
              <a:buAutoNum type="arabicPeriod"/>
            </a:pPr>
            <a:r>
              <a:rPr lang="en-US" sz="3200" dirty="0"/>
              <a:t>Barney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200" dirty="0"/>
              <a:t>Lady Gaga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200" dirty="0"/>
              <a:t>Hitler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200" dirty="0" smtClean="0"/>
              <a:t>Starbucks</a:t>
            </a:r>
            <a:endParaRPr lang="en-US" sz="3200" dirty="0"/>
          </a:p>
          <a:p>
            <a:pPr marL="1371600" lvl="2" indent="-457200">
              <a:buFont typeface="+mj-lt"/>
              <a:buAutoNum type="arabicPeriod"/>
            </a:pPr>
            <a:r>
              <a:rPr lang="en-US" sz="3200" dirty="0"/>
              <a:t>Frances Cordova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200" dirty="0"/>
              <a:t>Buddha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200" dirty="0"/>
              <a:t>Indiana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200" dirty="0"/>
              <a:t>Purdue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200" dirty="0"/>
              <a:t>Chi Alpha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5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10:13-15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0" lvl="3" algn="ctr"/>
            <a:r>
              <a:rPr lang="en-US" sz="3400" dirty="0" smtClean="0"/>
              <a:t>“</a:t>
            </a:r>
            <a:r>
              <a:rPr lang="en-US" sz="3400" dirty="0"/>
              <a:t>Everyone who calls on the </a:t>
            </a:r>
            <a:r>
              <a:rPr lang="en-US" sz="3400" b="1" dirty="0">
                <a:solidFill>
                  <a:srgbClr val="FFFF00"/>
                </a:solidFill>
              </a:rPr>
              <a:t>name</a:t>
            </a:r>
            <a:r>
              <a:rPr lang="en-US" sz="3400" dirty="0"/>
              <a:t> of the Lord will be saved.” </a:t>
            </a:r>
            <a:endParaRPr lang="en-US" sz="3400" dirty="0" smtClean="0"/>
          </a:p>
          <a:p>
            <a:pPr marL="0" lvl="3" algn="ctr"/>
            <a:r>
              <a:rPr lang="en-US" sz="3400" dirty="0" smtClean="0"/>
              <a:t> </a:t>
            </a:r>
            <a:r>
              <a:rPr lang="en-US" sz="3400" b="1" baseline="30000" dirty="0"/>
              <a:t>14</a:t>
            </a:r>
            <a:r>
              <a:rPr lang="en-US" sz="3400" dirty="0"/>
              <a:t> How, then, can they </a:t>
            </a:r>
            <a:r>
              <a:rPr lang="en-US" sz="3400" b="1" dirty="0">
                <a:solidFill>
                  <a:srgbClr val="FFFF00"/>
                </a:solidFill>
              </a:rPr>
              <a:t>call</a:t>
            </a: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/>
              <a:t>on the one they have not </a:t>
            </a:r>
            <a:r>
              <a:rPr lang="en-US" sz="3400" b="1" dirty="0">
                <a:solidFill>
                  <a:srgbClr val="FFFF00"/>
                </a:solidFill>
              </a:rPr>
              <a:t>believed</a:t>
            </a: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/>
              <a:t>in? And how can they </a:t>
            </a:r>
            <a:r>
              <a:rPr lang="en-US" sz="3400" b="1" dirty="0">
                <a:solidFill>
                  <a:srgbClr val="FFFF00"/>
                </a:solidFill>
              </a:rPr>
              <a:t>believe</a:t>
            </a: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/>
              <a:t>in the one of whom they have not </a:t>
            </a:r>
            <a:r>
              <a:rPr lang="en-US" sz="3400" b="1" dirty="0">
                <a:solidFill>
                  <a:srgbClr val="FFFF00"/>
                </a:solidFill>
              </a:rPr>
              <a:t>heard</a:t>
            </a:r>
            <a:r>
              <a:rPr lang="en-US" sz="3400" dirty="0"/>
              <a:t>? And how can they </a:t>
            </a:r>
            <a:r>
              <a:rPr lang="en-US" sz="3400" b="1" dirty="0">
                <a:solidFill>
                  <a:srgbClr val="FFFF00"/>
                </a:solidFill>
              </a:rPr>
              <a:t>hear</a:t>
            </a: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/>
              <a:t>without someone </a:t>
            </a:r>
            <a:r>
              <a:rPr lang="en-US" sz="3400" b="1" dirty="0">
                <a:solidFill>
                  <a:srgbClr val="FFFF00"/>
                </a:solidFill>
              </a:rPr>
              <a:t>preaching</a:t>
            </a: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/>
              <a:t>to them? </a:t>
            </a:r>
            <a:r>
              <a:rPr lang="en-US" sz="3400" b="1" baseline="30000" dirty="0"/>
              <a:t>15</a:t>
            </a:r>
            <a:r>
              <a:rPr lang="en-US" sz="3400" dirty="0"/>
              <a:t> And how can they </a:t>
            </a:r>
            <a:r>
              <a:rPr lang="en-US" sz="3400" b="1" dirty="0">
                <a:solidFill>
                  <a:srgbClr val="FFFF00"/>
                </a:solidFill>
              </a:rPr>
              <a:t>preach</a:t>
            </a:r>
            <a:r>
              <a:rPr lang="en-US" sz="3400" dirty="0">
                <a:solidFill>
                  <a:srgbClr val="FFFF00"/>
                </a:solidFill>
              </a:rPr>
              <a:t> </a:t>
            </a:r>
            <a:r>
              <a:rPr lang="en-US" sz="3400" dirty="0"/>
              <a:t>unless they are </a:t>
            </a:r>
            <a:r>
              <a:rPr lang="en-US" sz="3400" b="1" dirty="0">
                <a:solidFill>
                  <a:srgbClr val="FFFF00"/>
                </a:solidFill>
              </a:rPr>
              <a:t>sent</a:t>
            </a:r>
            <a:r>
              <a:rPr lang="en-US" sz="3400" dirty="0"/>
              <a:t>? As it is written, “How beautiful are the feet of those who bring good news!”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Corinthians 5:20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(around p. 803 in visitor Bibles)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 Alpha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Chi = X = </a:t>
            </a:r>
            <a:r>
              <a:rPr lang="en-US" dirty="0" err="1" smtClean="0"/>
              <a:t>christos</a:t>
            </a:r>
            <a:endParaRPr lang="en-US" dirty="0" smtClean="0"/>
          </a:p>
          <a:p>
            <a:pPr algn="ctr"/>
            <a:r>
              <a:rPr lang="en-US" dirty="0" smtClean="0"/>
              <a:t>Alpha = A = </a:t>
            </a:r>
            <a:r>
              <a:rPr lang="en-US" dirty="0" err="1" smtClean="0"/>
              <a:t>apostoli</a:t>
            </a:r>
            <a:r>
              <a:rPr lang="en-US" dirty="0" smtClean="0"/>
              <a:t> (ambassadors)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14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Revelation 3:1-2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410200"/>
          </a:xfrm>
        </p:spPr>
        <p:txBody>
          <a:bodyPr>
            <a:normAutofit/>
          </a:bodyPr>
          <a:lstStyle/>
          <a:p>
            <a:pPr marL="0" lvl="2" algn="ctr"/>
            <a:r>
              <a:rPr lang="en-US" sz="3200" dirty="0" smtClean="0"/>
              <a:t>“</a:t>
            </a:r>
            <a:r>
              <a:rPr lang="en-US" sz="3200" dirty="0"/>
              <a:t>To the angel of the church in Sardis write:  These are the words of him who holds the seven spirits of God and the seven stars. I know your deeds; you have a </a:t>
            </a:r>
            <a:r>
              <a:rPr lang="en-US" sz="3200" b="1" dirty="0">
                <a:solidFill>
                  <a:srgbClr val="FFFF00"/>
                </a:solidFill>
              </a:rPr>
              <a:t>reputation of being alive</a:t>
            </a:r>
            <a:r>
              <a:rPr lang="en-US" sz="3200" dirty="0"/>
              <a:t>, but you are </a:t>
            </a:r>
            <a:r>
              <a:rPr lang="en-US" sz="3200" b="1" dirty="0">
                <a:solidFill>
                  <a:srgbClr val="FFFF00"/>
                </a:solidFill>
              </a:rPr>
              <a:t>dead</a:t>
            </a:r>
            <a:r>
              <a:rPr lang="en-US" sz="3200" dirty="0"/>
              <a:t>.  </a:t>
            </a:r>
            <a:r>
              <a:rPr lang="en-US" sz="3200" b="1" dirty="0">
                <a:solidFill>
                  <a:srgbClr val="FF0000"/>
                </a:solidFill>
              </a:rPr>
              <a:t>Wake up!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FF00"/>
                </a:solidFill>
              </a:rPr>
              <a:t>Strengthen what remains and is about to die</a:t>
            </a:r>
            <a:r>
              <a:rPr lang="en-US" sz="3200" dirty="0"/>
              <a:t>, for I have not found your deeds complete in the sight of my God. </a:t>
            </a:r>
            <a:r>
              <a:rPr lang="en-US" sz="3200" b="1" dirty="0">
                <a:solidFill>
                  <a:srgbClr val="FFFF00"/>
                </a:solidFill>
              </a:rPr>
              <a:t>Remember</a:t>
            </a:r>
            <a:r>
              <a:rPr lang="en-US" sz="3200" dirty="0"/>
              <a:t>, therefore, what you have received and heard; </a:t>
            </a:r>
            <a:r>
              <a:rPr lang="en-US" sz="3200" b="1" dirty="0">
                <a:solidFill>
                  <a:srgbClr val="FFFF00"/>
                </a:solidFill>
              </a:rPr>
              <a:t>obey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it, and </a:t>
            </a:r>
            <a:r>
              <a:rPr lang="en-US" sz="3200" b="1" dirty="0">
                <a:solidFill>
                  <a:srgbClr val="FFFF00"/>
                </a:solidFill>
              </a:rPr>
              <a:t>repent</a:t>
            </a:r>
            <a:r>
              <a:rPr lang="en-US" sz="3200" dirty="0"/>
              <a:t>. But if you do not wake up, I will come like a thief, and you will not know at what time I will come to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Webster’s Dictionary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Ambassador</a:t>
            </a:r>
            <a:r>
              <a:rPr lang="en-US" dirty="0" smtClean="0"/>
              <a:t>:  the </a:t>
            </a:r>
            <a:r>
              <a:rPr lang="en-US" dirty="0"/>
              <a:t>highest-ranking representative appointed by one country or government to represent it in another.</a:t>
            </a:r>
          </a:p>
        </p:txBody>
      </p:sp>
    </p:spTree>
    <p:extLst>
      <p:ext uri="{BB962C8B-B14F-4D97-AF65-F5344CB8AC3E}">
        <p14:creationId xmlns:p14="http://schemas.microsoft.com/office/powerpoint/2010/main" val="18934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00" y="381000"/>
            <a:ext cx="9677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dirty="0" smtClean="0"/>
              <a:t>  Earthly Kingdom    Kingdom of God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4572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Personally appointed</a:t>
            </a:r>
          </a:p>
          <a:p>
            <a:r>
              <a:rPr lang="en-US" dirty="0" smtClean="0"/>
              <a:t>Highest ranking diplomat</a:t>
            </a:r>
          </a:p>
          <a:p>
            <a:r>
              <a:rPr lang="en-US" dirty="0" smtClean="0"/>
              <a:t>Represent king to another nation</a:t>
            </a:r>
            <a:endParaRPr lang="en-US" dirty="0"/>
          </a:p>
          <a:p>
            <a:r>
              <a:rPr lang="en-US" dirty="0"/>
              <a:t>Diplomatic immunity</a:t>
            </a:r>
          </a:p>
          <a:p>
            <a:r>
              <a:rPr lang="en-US" dirty="0"/>
              <a:t>Given control of </a:t>
            </a:r>
            <a:r>
              <a:rPr lang="en-US" dirty="0" smtClean="0"/>
              <a:t>embassy</a:t>
            </a:r>
          </a:p>
          <a:p>
            <a:r>
              <a:rPr lang="en-US" dirty="0"/>
              <a:t>Keep </a:t>
            </a:r>
            <a:r>
              <a:rPr lang="en-US" dirty="0" smtClean="0"/>
              <a:t>king well </a:t>
            </a:r>
            <a:r>
              <a:rPr lang="en-US" dirty="0"/>
              <a:t>informed</a:t>
            </a:r>
          </a:p>
          <a:p>
            <a:r>
              <a:rPr lang="en-US" dirty="0"/>
              <a:t>Protect </a:t>
            </a:r>
            <a:r>
              <a:rPr lang="en-US" dirty="0" smtClean="0"/>
              <a:t>&amp; defend fellow countrymen</a:t>
            </a:r>
            <a:endParaRPr lang="en-US" dirty="0"/>
          </a:p>
          <a:p>
            <a:r>
              <a:rPr lang="en-US" dirty="0"/>
              <a:t>Maintain the </a:t>
            </a:r>
            <a:r>
              <a:rPr lang="en-US" dirty="0" smtClean="0"/>
              <a:t>amicable </a:t>
            </a:r>
            <a:r>
              <a:rPr lang="en-US" dirty="0"/>
              <a:t>relations</a:t>
            </a:r>
          </a:p>
          <a:p>
            <a:r>
              <a:rPr lang="en-US" dirty="0"/>
              <a:t>Not on </a:t>
            </a:r>
            <a:r>
              <a:rPr lang="en-US" dirty="0" smtClean="0"/>
              <a:t>vacation but a mission!</a:t>
            </a:r>
          </a:p>
          <a:p>
            <a:r>
              <a:rPr lang="en-US" dirty="0" smtClean="0"/>
              <a:t>Can't </a:t>
            </a:r>
            <a:r>
              <a:rPr lang="en-US" dirty="0"/>
              <a:t>take "time out" </a:t>
            </a:r>
            <a:endParaRPr lang="en-US" dirty="0" smtClean="0"/>
          </a:p>
          <a:p>
            <a:r>
              <a:rPr lang="en-US" dirty="0" smtClean="0"/>
              <a:t>Not citizens of </a:t>
            </a:r>
            <a:r>
              <a:rPr lang="en-US" dirty="0" smtClean="0"/>
              <a:t>that country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498975" cy="5410200"/>
          </a:xfrm>
        </p:spPr>
        <p:txBody>
          <a:bodyPr/>
          <a:lstStyle/>
          <a:p>
            <a:r>
              <a:rPr lang="en-US" dirty="0" smtClean="0"/>
              <a:t>Christ chose us (</a:t>
            </a:r>
            <a:r>
              <a:rPr lang="en-US" dirty="0" err="1" smtClean="0"/>
              <a:t>Jn</a:t>
            </a:r>
            <a:r>
              <a:rPr lang="en-US" dirty="0" smtClean="0"/>
              <a:t> 15:16)</a:t>
            </a:r>
          </a:p>
          <a:p>
            <a:r>
              <a:rPr lang="en-US" dirty="0" smtClean="0"/>
              <a:t>Christ delegates His authority to us</a:t>
            </a:r>
          </a:p>
          <a:p>
            <a:r>
              <a:rPr lang="en-US" dirty="0" smtClean="0"/>
              <a:t>Represent </a:t>
            </a:r>
            <a:r>
              <a:rPr lang="en-US" dirty="0"/>
              <a:t>Christ to all nations</a:t>
            </a:r>
          </a:p>
          <a:p>
            <a:r>
              <a:rPr lang="en-US" dirty="0"/>
              <a:t>Not subject to law of sin &amp; death!</a:t>
            </a:r>
          </a:p>
          <a:p>
            <a:r>
              <a:rPr lang="en-US" dirty="0"/>
              <a:t>Delegated </a:t>
            </a:r>
            <a:r>
              <a:rPr lang="en-US" dirty="0" smtClean="0"/>
              <a:t>authority for mission</a:t>
            </a:r>
            <a:endParaRPr lang="en-US" dirty="0"/>
          </a:p>
          <a:p>
            <a:r>
              <a:rPr lang="en-US" dirty="0"/>
              <a:t>Communicate with </a:t>
            </a:r>
            <a:r>
              <a:rPr lang="en-US" dirty="0" smtClean="0"/>
              <a:t>Christ</a:t>
            </a:r>
            <a:endParaRPr lang="en-US" dirty="0"/>
          </a:p>
          <a:p>
            <a:r>
              <a:rPr lang="en-US" dirty="0"/>
              <a:t>Look out for brothers &amp; sisters!</a:t>
            </a:r>
          </a:p>
          <a:p>
            <a:r>
              <a:rPr lang="en-US" dirty="0"/>
              <a:t>Love the lost</a:t>
            </a:r>
          </a:p>
          <a:p>
            <a:r>
              <a:rPr lang="en-US" dirty="0"/>
              <a:t>"We are </a:t>
            </a:r>
            <a:r>
              <a:rPr lang="en-US" dirty="0" smtClean="0"/>
              <a:t>Christ's </a:t>
            </a:r>
            <a:r>
              <a:rPr lang="en-US" dirty="0"/>
              <a:t>ambassadors"</a:t>
            </a:r>
          </a:p>
          <a:p>
            <a:r>
              <a:rPr lang="en-US" dirty="0"/>
              <a:t>Always representing Christ!</a:t>
            </a:r>
          </a:p>
          <a:p>
            <a:r>
              <a:rPr lang="en-US" dirty="0" smtClean="0"/>
              <a:t>Citizenship in heaven!  (Phil. 3:20)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4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517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Kingdom of God</vt:lpstr>
      <vt:lpstr>The Kingdom of God: Ambassadors for the King</vt:lpstr>
      <vt:lpstr>What do you think of when you hear…</vt:lpstr>
      <vt:lpstr>Romans 10:13-15</vt:lpstr>
      <vt:lpstr>2 Corinthians 5:20</vt:lpstr>
      <vt:lpstr>The Chi Alpha Name</vt:lpstr>
      <vt:lpstr>Revelation 3:1-2</vt:lpstr>
      <vt:lpstr>Webster’s Dictionary</vt:lpstr>
      <vt:lpstr>   Earthly Kingdom    Kingdom of God</vt:lpstr>
      <vt:lpstr>Ambassador Characteristics</vt:lpstr>
      <vt:lpstr>Ephesians1:13-14</vt:lpstr>
      <vt:lpstr>Ambassador Characteristics</vt:lpstr>
      <vt:lpstr>Lord’s Prayer = Ambassador Prayer!</vt:lpstr>
      <vt:lpstr>2 Corinthians 5:14-15</vt:lpstr>
      <vt:lpstr>1 Corinthians 9:16</vt:lpstr>
      <vt:lpstr>Romans 1:16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</dc:creator>
  <cp:lastModifiedBy>Linda</cp:lastModifiedBy>
  <cp:revision>62</cp:revision>
  <dcterms:created xsi:type="dcterms:W3CDTF">2011-10-29T20:24:40Z</dcterms:created>
  <dcterms:modified xsi:type="dcterms:W3CDTF">2011-11-11T18:00:39Z</dcterms:modified>
</cp:coreProperties>
</file>