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36B8-683A-4400-9542-B23DF4D94178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EB16-37BB-49FA-9B68-836A1E6DB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3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36B8-683A-4400-9542-B23DF4D94178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EB16-37BB-49FA-9B68-836A1E6DB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7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36B8-683A-4400-9542-B23DF4D94178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EB16-37BB-49FA-9B68-836A1E6DB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0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36B8-683A-4400-9542-B23DF4D94178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EB16-37BB-49FA-9B68-836A1E6DB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1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36B8-683A-4400-9542-B23DF4D94178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EB16-37BB-49FA-9B68-836A1E6DB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5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36B8-683A-4400-9542-B23DF4D94178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EB16-37BB-49FA-9B68-836A1E6DB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4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36B8-683A-4400-9542-B23DF4D94178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EB16-37BB-49FA-9B68-836A1E6DB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7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36B8-683A-4400-9542-B23DF4D94178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EB16-37BB-49FA-9B68-836A1E6DB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1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36B8-683A-4400-9542-B23DF4D94178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EB16-37BB-49FA-9B68-836A1E6DB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1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36B8-683A-4400-9542-B23DF4D94178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EB16-37BB-49FA-9B68-836A1E6DB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8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36B8-683A-4400-9542-B23DF4D94178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EB16-37BB-49FA-9B68-836A1E6DB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3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636B8-683A-4400-9542-B23DF4D94178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CEB16-37BB-49FA-9B68-836A1E6DB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1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xapurdu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171" y="609600"/>
            <a:ext cx="7772400" cy="1470025"/>
          </a:xfrm>
        </p:spPr>
        <p:txBody>
          <a:bodyPr/>
          <a:lstStyle/>
          <a:p>
            <a:r>
              <a:rPr lang="en-US" dirty="0" smtClean="0"/>
              <a:t>Being An Embracing Community</a:t>
            </a:r>
            <a:br>
              <a:rPr lang="en-US" dirty="0" smtClean="0"/>
            </a:br>
            <a:r>
              <a:rPr lang="en-US" dirty="0" smtClean="0"/>
              <a:t>God’s 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696200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4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LOVE GENUINELY</a:t>
            </a:r>
            <a:br>
              <a:rPr lang="en-US" dirty="0" smtClean="0"/>
            </a:br>
            <a:r>
              <a:rPr lang="en-US" dirty="0" smtClean="0"/>
              <a:t>(NO FAKE STUFF)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Love must be sincere</a:t>
            </a:r>
            <a:r>
              <a:rPr lang="en-US" dirty="0" smtClean="0"/>
              <a:t>. Hate what is evil; cling to what is good. 10 </a:t>
            </a:r>
            <a:r>
              <a:rPr lang="en-US" dirty="0" smtClean="0">
                <a:solidFill>
                  <a:srgbClr val="FF0000"/>
                </a:solidFill>
              </a:rPr>
              <a:t>Be devoted to one another in love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Honor one another above yourselves</a:t>
            </a:r>
            <a:r>
              <a:rPr lang="en-US" dirty="0" smtClean="0"/>
              <a:t>. 11 </a:t>
            </a:r>
            <a:r>
              <a:rPr lang="en-US" dirty="0" smtClean="0">
                <a:solidFill>
                  <a:srgbClr val="FF0000"/>
                </a:solidFill>
              </a:rPr>
              <a:t>Never be lacking in zeal, but keep your spiritual fervor, serving the Lord.</a:t>
            </a:r>
            <a:r>
              <a:rPr lang="en-US" dirty="0" smtClean="0"/>
              <a:t> 12 Be joyful in hope, patient in affliction, faithful in prayer. 13 </a:t>
            </a:r>
            <a:r>
              <a:rPr lang="en-US" dirty="0" smtClean="0">
                <a:solidFill>
                  <a:srgbClr val="FF0000"/>
                </a:solidFill>
              </a:rPr>
              <a:t>Share with the Lord’s people who are in need. Practice hospitality.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LOVE OUR ENEMIES</a:t>
            </a:r>
            <a:br>
              <a:rPr lang="en-US" dirty="0" smtClean="0"/>
            </a:br>
            <a:r>
              <a:rPr lang="en-US" dirty="0" smtClean="0"/>
              <a:t>“Our Witness to the World”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Bless those who persecute you; bless and do not curse</a:t>
            </a:r>
            <a:r>
              <a:rPr lang="en-US" sz="3600" dirty="0" smtClean="0"/>
              <a:t>. 15 Rejoice with those who rejoice; mourn with those who mourn. </a:t>
            </a:r>
            <a:r>
              <a:rPr lang="en-US" sz="3600" dirty="0" smtClean="0">
                <a:solidFill>
                  <a:srgbClr val="FF0000"/>
                </a:solidFill>
              </a:rPr>
              <a:t>16 Live in harmony with one another. </a:t>
            </a:r>
            <a:r>
              <a:rPr lang="en-US" sz="3600" dirty="0" smtClean="0"/>
              <a:t>Do not be proud, but be willing to associate with people of low position. Do not be conceited. </a:t>
            </a:r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17 Do not repay anyone evil for evil. Be careful to do what is right in the eyes of everyone</a:t>
            </a:r>
            <a:r>
              <a:rPr lang="en-US" sz="3600" dirty="0" smtClean="0"/>
              <a:t>. 18 If it is possible, as far as it depends on you, live at peace with everyone. 19 Do not take revenge, my dear friends, but leave room for God’s wrath, for it is written: “It is mine to avenge; I will repay,” says the Lord. 20 On the contrary:</a:t>
            </a:r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“</a:t>
            </a:r>
            <a:r>
              <a:rPr lang="en-US" sz="3600" dirty="0" smtClean="0">
                <a:solidFill>
                  <a:srgbClr val="FF0000"/>
                </a:solidFill>
              </a:rPr>
              <a:t>If your enemy is hungry, feed him;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   if he is thirsty, give him something to drink.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In doing this, you will heap burning coals on his head</a:t>
            </a:r>
            <a:r>
              <a:rPr lang="en-US" sz="3600" dirty="0" smtClean="0"/>
              <a:t>.”[e] </a:t>
            </a:r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21 Do not be overcome by evil, but overcome evil with good.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34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Group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you use your motivational gift to help grow new believers in their faith?</a:t>
            </a:r>
          </a:p>
          <a:p>
            <a:r>
              <a:rPr lang="en-US" dirty="0" smtClean="0"/>
              <a:t>What are some practical ways we can show genuine love?</a:t>
            </a:r>
          </a:p>
          <a:p>
            <a:r>
              <a:rPr lang="en-US" dirty="0" smtClean="0"/>
              <a:t>Pray for each other’s needs.</a:t>
            </a:r>
          </a:p>
          <a:p>
            <a:r>
              <a:rPr lang="en-US" dirty="0" smtClean="0"/>
              <a:t>Lets hang out!!!!!!!!!!!!!!!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an Embracing Community is Not</a:t>
            </a:r>
            <a:br>
              <a:rPr lang="en-US" dirty="0" smtClean="0"/>
            </a:br>
            <a:r>
              <a:rPr lang="en-US" dirty="0" smtClean="0"/>
              <a:t>“THE LONELY PARTY GOER”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46" y="1752599"/>
            <a:ext cx="5165254" cy="409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5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Alain’s Story</a:t>
            </a:r>
            <a:br>
              <a:rPr lang="en-US" dirty="0" smtClean="0"/>
            </a:br>
            <a:r>
              <a:rPr lang="en-US" dirty="0" smtClean="0"/>
              <a:t>What an Embracing Community Looks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1843087"/>
            <a:ext cx="67437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352800" y="21717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976811" y="1881187"/>
            <a:ext cx="452438" cy="6524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“They were there for me and showed me what being a Christian looked like.”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-Alain </a:t>
            </a:r>
            <a:r>
              <a:rPr lang="en-US" dirty="0" smtClean="0"/>
              <a:t>Shema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3537"/>
            <a:ext cx="2573303" cy="192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47160"/>
            <a:ext cx="3505200" cy="216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43062"/>
            <a:ext cx="3581400" cy="192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1" y="388493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5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continue to be an embracing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12 Road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2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 Sacrifice and Be Transformed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Therefore, I urge you, brothers and sisters, in view of God’s mercy, to offer your bodies as a </a:t>
            </a:r>
            <a:r>
              <a:rPr lang="en-US" dirty="0" smtClean="0">
                <a:solidFill>
                  <a:srgbClr val="FF0000"/>
                </a:solidFill>
              </a:rPr>
              <a:t>living sacrifice</a:t>
            </a:r>
            <a:r>
              <a:rPr lang="en-US" dirty="0" smtClean="0"/>
              <a:t>, holy and pleasing to God—this is your true and proper worship. 2 Do not conform to the pattern of this world, but be </a:t>
            </a:r>
            <a:r>
              <a:rPr lang="en-US" dirty="0" smtClean="0">
                <a:solidFill>
                  <a:srgbClr val="FF0000"/>
                </a:solidFill>
              </a:rPr>
              <a:t>transformed</a:t>
            </a:r>
            <a:r>
              <a:rPr lang="en-US" dirty="0" smtClean="0"/>
              <a:t> by the renewing of your mind. Then you will be able to test and approve what God’s will is —his good, pleasing and perfect will.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 your Motivational 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</a:t>
            </a:r>
            <a:r>
              <a:rPr lang="en-US" dirty="0" smtClean="0">
                <a:solidFill>
                  <a:srgbClr val="FF0000"/>
                </a:solidFill>
              </a:rPr>
              <a:t>We have different gifts, according to the grace given to each of us. If your gift is prophesying, then prophesy in accordance with your[a] faith; 7 if it is serving, then serve; if it is teaching, then teach; 8 if it is to encourage, then give encouragement; if it is giving, then give generously; if it is to lead,[b] do it diligently; if it is to show mercy, do it cheerfully.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www.xapurdue.com</a:t>
            </a:r>
            <a:endParaRPr lang="en-US" dirty="0" smtClean="0"/>
          </a:p>
          <a:p>
            <a:r>
              <a:rPr lang="en-US" dirty="0" smtClean="0"/>
              <a:t>Discovering Your God Given Motivational Gift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1"/>
            <a:ext cx="2545079" cy="363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2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550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Being An Embracing Community God’s Way</vt:lpstr>
      <vt:lpstr>What an Embracing Community is Not “THE LONELY PARTY GOER”</vt:lpstr>
      <vt:lpstr>Alain’s Story What an Embracing Community Looks Like</vt:lpstr>
      <vt:lpstr>PowerPoint Presentation</vt:lpstr>
      <vt:lpstr>My Story</vt:lpstr>
      <vt:lpstr>How do we continue to be an embracing community?</vt:lpstr>
      <vt:lpstr>Be a Sacrifice and Be Transformed</vt:lpstr>
      <vt:lpstr>Discover your Motivational Gift</vt:lpstr>
      <vt:lpstr>Resources</vt:lpstr>
      <vt:lpstr>LOVE GENUINELY (NO FAKE STUFF)</vt:lpstr>
      <vt:lpstr>LOVE OUR ENEMIES “Our Witness to the World”</vt:lpstr>
      <vt:lpstr>Life Group Questions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An Embrassing Community</dc:title>
  <dc:creator>Rheaume, Nicole Lyn</dc:creator>
  <cp:lastModifiedBy>Rheaume, Nicole Lyn</cp:lastModifiedBy>
  <cp:revision>24</cp:revision>
  <dcterms:created xsi:type="dcterms:W3CDTF">2012-07-06T16:07:57Z</dcterms:created>
  <dcterms:modified xsi:type="dcterms:W3CDTF">2012-07-06T19:17:43Z</dcterms:modified>
</cp:coreProperties>
</file>