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9" r:id="rId4"/>
    <p:sldId id="268" r:id="rId5"/>
    <p:sldId id="273" r:id="rId6"/>
    <p:sldId id="274" r:id="rId7"/>
    <p:sldId id="272" r:id="rId8"/>
    <p:sldId id="271" r:id="rId9"/>
    <p:sldId id="275" r:id="rId10"/>
    <p:sldId id="267" r:id="rId11"/>
    <p:sldId id="276" r:id="rId12"/>
    <p:sldId id="277" r:id="rId13"/>
    <p:sldId id="279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B3815-AA6E-4A32-ADBD-28A761D9CAE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223FB-2F5D-464C-B0DB-C89646B75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orbe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Corbe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Corbe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Corbe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Corbe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Corbe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2667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http://mommylife.net/archives/2010/09/26/coexis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092" y="0"/>
            <a:ext cx="8938708" cy="2667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0" y="3105835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What Makes </a:t>
            </a: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Christianity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Different From All Other World Religions?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media.englishrussia.com/the_dead_forest_after_the_fire/2.jpg"/>
          <p:cNvPicPr>
            <a:picLocks noChangeAspect="1" noChangeArrowheads="1"/>
          </p:cNvPicPr>
          <p:nvPr/>
        </p:nvPicPr>
        <p:blipFill>
          <a:blip r:embed="rId2" cstate="print"/>
          <a:srcRect r="1608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10:9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	</a:t>
            </a:r>
            <a:r>
              <a:rPr lang="en-US" sz="3600" dirty="0" smtClean="0"/>
              <a:t>“If you confess with your mouth, ‘Jesus is Lord,’ and believe in your heart that God raised Him from the dead, you will be saved.”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3.  Christianity is only the religion that can set you free from your sin nature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60" name="Picture 12" descr="http://disciplerob.files.wordpress.com/2010/02/shack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86106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http://disciplerob.files.wordpress.com/2010/02/shack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 flipH="1" flipV="1">
            <a:off x="-559385" y="2997785"/>
            <a:ext cx="4090570" cy="2514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3.  Christianity is only the religion that can set you free from your sin nature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286000"/>
            <a:ext cx="5943600" cy="4191000"/>
          </a:xfrm>
        </p:spPr>
        <p:txBody>
          <a:bodyPr>
            <a:normAutofit/>
          </a:bodyPr>
          <a:lstStyle/>
          <a:p>
            <a:pPr marL="0" indent="0"/>
            <a:r>
              <a:rPr lang="en-US" sz="2800" baseline="30000" dirty="0" smtClean="0">
                <a:solidFill>
                  <a:schemeClr val="bg1"/>
                </a:solidFill>
              </a:rPr>
              <a:t>“</a:t>
            </a:r>
            <a:r>
              <a:rPr lang="en-US" sz="2800" dirty="0" smtClean="0">
                <a:solidFill>
                  <a:schemeClr val="bg1"/>
                </a:solidFill>
              </a:rPr>
              <a:t>I will give you a </a:t>
            </a:r>
            <a:r>
              <a:rPr lang="en-US" sz="2800" dirty="0" smtClean="0">
                <a:solidFill>
                  <a:srgbClr val="FF0000"/>
                </a:solidFill>
              </a:rPr>
              <a:t>new heart </a:t>
            </a:r>
            <a:r>
              <a:rPr lang="en-US" sz="2800" dirty="0" smtClean="0">
                <a:solidFill>
                  <a:schemeClr val="bg1"/>
                </a:solidFill>
              </a:rPr>
              <a:t>and put a </a:t>
            </a:r>
            <a:r>
              <a:rPr lang="en-US" sz="2800" dirty="0" smtClean="0">
                <a:solidFill>
                  <a:srgbClr val="FF0000"/>
                </a:solidFill>
              </a:rPr>
              <a:t>new spirit </a:t>
            </a:r>
            <a:r>
              <a:rPr lang="en-US" sz="2800" dirty="0" smtClean="0">
                <a:solidFill>
                  <a:schemeClr val="bg1"/>
                </a:solidFill>
              </a:rPr>
              <a:t>in you; I will remove from you your heart of stone and give you a heart of flesh. </a:t>
            </a:r>
            <a:r>
              <a:rPr lang="en-US" sz="2800" baseline="300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And I will </a:t>
            </a:r>
            <a:r>
              <a:rPr lang="en-US" sz="2800" dirty="0" smtClean="0">
                <a:solidFill>
                  <a:srgbClr val="FF0000"/>
                </a:solidFill>
              </a:rPr>
              <a:t>put my Spirit in you</a:t>
            </a:r>
            <a:r>
              <a:rPr lang="en-US" sz="2800" dirty="0" smtClean="0">
                <a:solidFill>
                  <a:schemeClr val="bg1"/>
                </a:solidFill>
              </a:rPr>
              <a:t> and move you to follow my decrees and be careful to keep my laws.”    	</a:t>
            </a:r>
          </a:p>
          <a:p>
            <a:pPr marL="0" indent="0"/>
            <a:r>
              <a:rPr lang="en-US" sz="2800" dirty="0" smtClean="0">
                <a:solidFill>
                  <a:schemeClr val="bg1"/>
                </a:solidFill>
              </a:rPr>
              <a:t>			     - Ezekiel 36:26-27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10:9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	</a:t>
            </a:r>
            <a:r>
              <a:rPr lang="en-US" sz="3600" dirty="0" smtClean="0"/>
              <a:t>“If you confess with your mouth, ‘Jesus is Lord,’ and believe in your heart that God raised Him from the dead, you will be saved.”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3.bp.blogspot.com/_FkJrb8zi8rg/Su57BldUrFI/AAAAAAAAE98/WHCPF1AceIY/s400/Jesus+cross.jpg"/>
          <p:cNvPicPr>
            <a:picLocks noChangeAspect="1" noChangeArrowheads="1"/>
          </p:cNvPicPr>
          <p:nvPr/>
        </p:nvPicPr>
        <p:blipFill>
          <a:blip r:embed="rId2" cstate="print"/>
          <a:srcRect l="7667"/>
          <a:stretch>
            <a:fillRect/>
          </a:stretch>
        </p:blipFill>
        <p:spPr bwMode="auto">
          <a:xfrm>
            <a:off x="2133600" y="1981200"/>
            <a:ext cx="4876800" cy="36576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381000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Next Week:</a:t>
            </a:r>
          </a:p>
          <a:p>
            <a:pPr algn="ctr"/>
            <a:r>
              <a:rPr lang="en-US" sz="36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What </a:t>
            </a:r>
            <a:r>
              <a:rPr lang="en-US" sz="3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Really</a:t>
            </a:r>
            <a:r>
              <a:rPr lang="en-US" sz="36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Happened at the Cross</a:t>
            </a:r>
            <a:endParaRPr lang="en-US" sz="360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mraveragechristian.files.wordpress.com/2008/08/elephant-with-blind-m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7193" y="838201"/>
            <a:ext cx="6059007" cy="4952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 Christianity is a religion                       of absolute 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5:13  </a:t>
            </a:r>
          </a:p>
          <a:p>
            <a:pPr algn="ctr"/>
            <a:r>
              <a:rPr lang="en-US" sz="2400" dirty="0" smtClean="0"/>
              <a:t>(around page 846 in visitor Bibles)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5105400"/>
            <a:ext cx="2133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Man</a:t>
            </a: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219200"/>
            <a:ext cx="2133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God</a:t>
            </a:r>
            <a:endParaRPr lang="en-US" sz="6600" dirty="0"/>
          </a:p>
        </p:txBody>
      </p:sp>
      <p:sp>
        <p:nvSpPr>
          <p:cNvPr id="8" name="Down Arrow 7"/>
          <p:cNvSpPr/>
          <p:nvPr/>
        </p:nvSpPr>
        <p:spPr>
          <a:xfrm flipV="1">
            <a:off x="1524000" y="2667000"/>
            <a:ext cx="1371600" cy="21336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152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rgbClr val="00B0F0"/>
                </a:solidFill>
              </a:rPr>
              <a:t>Other Religions</a:t>
            </a:r>
            <a:endParaRPr lang="en-US" sz="3600" i="1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5140404"/>
            <a:ext cx="2133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Man</a:t>
            </a:r>
            <a:endParaRPr lang="en-US" sz="66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1254204"/>
            <a:ext cx="2133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God</a:t>
            </a:r>
            <a:endParaRPr lang="en-US" sz="66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152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rgbClr val="FF0000"/>
                </a:solidFill>
              </a:rPr>
              <a:t>Christianity</a:t>
            </a:r>
            <a:endParaRPr lang="en-US" sz="3600" i="1" dirty="0">
              <a:solidFill>
                <a:srgbClr val="FF0000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867400" y="2590800"/>
            <a:ext cx="1371600" cy="2133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90600" y="34290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457200"/>
            <a:ext cx="3810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00B0F0"/>
                </a:solidFill>
              </a:rPr>
              <a:t>“ …for all have sinned and fall short of the glory of God.”</a:t>
            </a:r>
          </a:p>
          <a:p>
            <a:pPr algn="r"/>
            <a:r>
              <a:rPr lang="en-US" sz="2800" i="1" dirty="0" smtClean="0">
                <a:solidFill>
                  <a:srgbClr val="00B0F0"/>
                </a:solidFill>
              </a:rPr>
              <a:t>- Romans 3:23</a:t>
            </a:r>
            <a:endParaRPr lang="en-US" sz="2800" i="1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5140404"/>
            <a:ext cx="2133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Man</a:t>
            </a:r>
            <a:endParaRPr lang="en-US" sz="66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1254204"/>
            <a:ext cx="2133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God</a:t>
            </a:r>
            <a:endParaRPr lang="en-US" sz="66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152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rgbClr val="FF0000"/>
                </a:solidFill>
              </a:rPr>
              <a:t>Christianity</a:t>
            </a:r>
            <a:endParaRPr lang="en-US" sz="3600" i="1" dirty="0">
              <a:solidFill>
                <a:srgbClr val="FF0000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867400" y="2590800"/>
            <a:ext cx="1371600" cy="2133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90600" y="34290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3581400"/>
            <a:ext cx="3810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00B0F0"/>
                </a:solidFill>
              </a:rPr>
              <a:t>“For the wages of sin is death, but the gift of God is eternal life in Christ Jesus our Lord.”</a:t>
            </a:r>
          </a:p>
          <a:p>
            <a:pPr algn="r"/>
            <a:r>
              <a:rPr lang="en-US" sz="2800" i="1" dirty="0" smtClean="0">
                <a:solidFill>
                  <a:srgbClr val="00B0F0"/>
                </a:solidFill>
              </a:rPr>
              <a:t>- Romans 6:23</a:t>
            </a:r>
            <a:endParaRPr lang="en-US" sz="2800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  Christianity is a relationship with a loving Father who comes </a:t>
            </a:r>
            <a:r>
              <a:rPr lang="en-US" i="1" dirty="0" smtClean="0">
                <a:solidFill>
                  <a:srgbClr val="FFFF00"/>
                </a:solidFill>
              </a:rPr>
              <a:t>to</a:t>
            </a:r>
            <a:r>
              <a:rPr lang="en-US" dirty="0" smtClean="0"/>
              <a:t> you</a:t>
            </a:r>
            <a:br>
              <a:rPr lang="en-US" dirty="0" smtClean="0"/>
            </a:br>
            <a:r>
              <a:rPr lang="en-US" dirty="0" smtClean="0"/>
              <a:t> and provides payment for your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John 3:16</a:t>
            </a:r>
          </a:p>
          <a:p>
            <a:pPr algn="ctr"/>
            <a:r>
              <a:rPr lang="en-US" sz="2400" dirty="0" smtClean="0"/>
              <a:t>(around page 751 in visitor Bibles)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www.dirjournal.com/info/wp-content/uploads/2009/01/grand_canyon_overl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0"/>
            <a:ext cx="6096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592759"/>
            <a:ext cx="213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Man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934200" y="1592759"/>
            <a:ext cx="213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God</a:t>
            </a:r>
            <a:endParaRPr lang="en-US" sz="4400" dirty="0"/>
          </a:p>
        </p:txBody>
      </p:sp>
      <p:sp>
        <p:nvSpPr>
          <p:cNvPr id="6" name="Rectangle 5"/>
          <p:cNvSpPr/>
          <p:nvPr/>
        </p:nvSpPr>
        <p:spPr>
          <a:xfrm>
            <a:off x="6019800" y="2362200"/>
            <a:ext cx="31242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362200"/>
            <a:ext cx="32004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00400" y="1600200"/>
            <a:ext cx="2819400" cy="76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1562100" y="3390900"/>
            <a:ext cx="6172200" cy="76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81400" y="1524000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Jesus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213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1.  Christianity is a religion                       of absolute certainty</vt:lpstr>
      <vt:lpstr>Slide 5</vt:lpstr>
      <vt:lpstr>Slide 6</vt:lpstr>
      <vt:lpstr>2.  Christianity is a relationship with a loving Father who comes to you  and provides payment for your sin</vt:lpstr>
      <vt:lpstr>Slide 8</vt:lpstr>
      <vt:lpstr>Slide 9</vt:lpstr>
      <vt:lpstr>Slide 10</vt:lpstr>
      <vt:lpstr>Romans 10:9</vt:lpstr>
      <vt:lpstr>3.  Christianity is only the religion that can set you free from your sin nature</vt:lpstr>
      <vt:lpstr>3.  Christianity is only the religion that can set you free from your sin nature</vt:lpstr>
      <vt:lpstr>Romans 10:9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</dc:creator>
  <cp:lastModifiedBy>paul</cp:lastModifiedBy>
  <cp:revision>39</cp:revision>
  <dcterms:created xsi:type="dcterms:W3CDTF">2010-12-03T01:57:59Z</dcterms:created>
  <dcterms:modified xsi:type="dcterms:W3CDTF">2011-06-16T14:12:24Z</dcterms:modified>
</cp:coreProperties>
</file>