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B3E88-6D76-4C60-A7EB-78F14AA79B71}" type="datetimeFigureOut">
              <a:rPr lang="en-US" smtClean="0"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8A887-FFDA-4D27-891D-FED45115CDF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438400"/>
            <a:ext cx="9144000" cy="441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5575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Dating God’s Way: 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11266" name="Picture 2" descr="http://wordincarnate.files.wordpress.com/2007/04/golden-cal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276600"/>
            <a:ext cx="2743200" cy="2781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2568714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Killing the Golden Calf of Marriage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Dating God’s Way: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Dating God’s Way:  </dc:title>
  <dc:creator>Linda</dc:creator>
  <cp:lastModifiedBy>Linda</cp:lastModifiedBy>
  <cp:revision>1</cp:revision>
  <dcterms:created xsi:type="dcterms:W3CDTF">2008-02-07T21:25:41Z</dcterms:created>
  <dcterms:modified xsi:type="dcterms:W3CDTF">2008-02-07T21:31:00Z</dcterms:modified>
</cp:coreProperties>
</file>