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63" r:id="rId4"/>
    <p:sldId id="265" r:id="rId5"/>
    <p:sldId id="258" r:id="rId6"/>
    <p:sldId id="264" r:id="rId7"/>
    <p:sldId id="259" r:id="rId8"/>
    <p:sldId id="267" r:id="rId9"/>
    <p:sldId id="270" r:id="rId10"/>
    <p:sldId id="268" r:id="rId11"/>
    <p:sldId id="269" r:id="rId12"/>
    <p:sldId id="271" r:id="rId13"/>
    <p:sldId id="272" r:id="rId14"/>
    <p:sldId id="260" r:id="rId15"/>
    <p:sldId id="261" r:id="rId16"/>
    <p:sldId id="266" r:id="rId17"/>
    <p:sldId id="26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5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descr="http://static.flickr.com/2294/2073053662_b6c2d165d9.jp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9CD1E1D4-2E8E-45AE-9DA2-0B02C04E3D13}" type="datetimeFigureOut">
              <a:rPr lang="en-US" smtClean="0"/>
              <a:t>4/1/2011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BB7E61-33F6-4679-B7EA-B2745954240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D1E1D4-2E8E-45AE-9DA2-0B02C04E3D13}" type="datetimeFigureOut">
              <a:rPr lang="en-US" smtClean="0"/>
              <a:t>4/1/2011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BB7E61-33F6-4679-B7EA-B2745954240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D1E1D4-2E8E-45AE-9DA2-0B02C04E3D13}" type="datetimeFigureOut">
              <a:rPr lang="en-US" smtClean="0"/>
              <a:t>4/1/2011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BB7E61-33F6-4679-B7EA-B2745954240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D1E1D4-2E8E-45AE-9DA2-0B02C04E3D13}" type="datetimeFigureOut">
              <a:rPr lang="en-US" smtClean="0"/>
              <a:t>4/1/2011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BB7E61-33F6-4679-B7EA-B2745954240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D1E1D4-2E8E-45AE-9DA2-0B02C04E3D13}" type="datetimeFigureOut">
              <a:rPr lang="en-US" smtClean="0"/>
              <a:t>4/1/2011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BB7E61-33F6-4679-B7EA-B2745954240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D1E1D4-2E8E-45AE-9DA2-0B02C04E3D13}" type="datetimeFigureOut">
              <a:rPr lang="en-US" smtClean="0"/>
              <a:t>4/1/2011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BB7E61-33F6-4679-B7EA-B2745954240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D1E1D4-2E8E-45AE-9DA2-0B02C04E3D13}" type="datetimeFigureOut">
              <a:rPr lang="en-US" smtClean="0"/>
              <a:t>4/1/2011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BB7E61-33F6-4679-B7EA-B2745954240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D1E1D4-2E8E-45AE-9DA2-0B02C04E3D13}" type="datetimeFigureOut">
              <a:rPr lang="en-US" smtClean="0"/>
              <a:t>4/1/2011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BB7E61-33F6-4679-B7EA-B2745954240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D1E1D4-2E8E-45AE-9DA2-0B02C04E3D13}" type="datetimeFigureOut">
              <a:rPr lang="en-US" smtClean="0"/>
              <a:t>4/1/2011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BB7E61-33F6-4679-B7EA-B2745954240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D1E1D4-2E8E-45AE-9DA2-0B02C04E3D13}" type="datetimeFigureOut">
              <a:rPr lang="en-US" smtClean="0"/>
              <a:t>4/1/2011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BB7E61-33F6-4679-B7EA-B2745954240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D1E1D4-2E8E-45AE-9DA2-0B02C04E3D13}" type="datetimeFigureOut">
              <a:rPr lang="en-US" smtClean="0"/>
              <a:t>4/1/2011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BB7E61-33F6-4679-B7EA-B2745954240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http://static.flickr.com/2294/2073053662_b6c2d165d9.jpg"/>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1E1D4-2E8E-45AE-9DA2-0B02C04E3D13}" type="datetimeFigureOut">
              <a:rPr lang="en-US" smtClean="0"/>
              <a:t>4/1/2011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BB7E61-33F6-4679-B7EA-B2745954240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b="1" kern="1200">
          <a:solidFill>
            <a:schemeClr val="bg1"/>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None/>
        <a:defRPr sz="3200" kern="1200">
          <a:solidFill>
            <a:schemeClr val="bg1"/>
          </a:solidFill>
          <a:effectLst>
            <a:outerShdw blurRad="38100" dist="38100" dir="2700000" algn="tl">
              <a:srgbClr val="000000">
                <a:alpha val="43137"/>
              </a:srgbClr>
            </a:outerShdw>
          </a:effectLst>
          <a:latin typeface="+mn-lt"/>
          <a:ea typeface="+mn-ea"/>
          <a:cs typeface="+mn-cs"/>
        </a:defRPr>
      </a:lvl1pPr>
      <a:lvl2pPr marL="742950" indent="-285750" algn="l" defTabSz="914400" rtl="0" eaLnBrk="1" latinLnBrk="0" hangingPunct="1">
        <a:spcBef>
          <a:spcPct val="20000"/>
        </a:spcBef>
        <a:buFont typeface="Arial" pitchFamily="34" charset="0"/>
        <a:buNone/>
        <a:defRPr sz="2800" kern="1200">
          <a:solidFill>
            <a:schemeClr val="bg1"/>
          </a:solidFill>
          <a:effectLst>
            <a:outerShdw blurRad="38100" dist="38100" dir="2700000" algn="tl">
              <a:srgbClr val="000000">
                <a:alpha val="43137"/>
              </a:srgbClr>
            </a:outerShdw>
          </a:effectLst>
          <a:latin typeface="+mn-lt"/>
          <a:ea typeface="+mn-ea"/>
          <a:cs typeface="+mn-cs"/>
        </a:defRPr>
      </a:lvl2pPr>
      <a:lvl3pPr marL="1143000" indent="-228600" algn="l" defTabSz="914400" rtl="0" eaLnBrk="1" latinLnBrk="0" hangingPunct="1">
        <a:spcBef>
          <a:spcPct val="20000"/>
        </a:spcBef>
        <a:buFont typeface="Arial" pitchFamily="34" charset="0"/>
        <a:buNone/>
        <a:defRPr sz="2400" kern="1200">
          <a:solidFill>
            <a:schemeClr val="bg1"/>
          </a:solidFill>
          <a:effectLst>
            <a:outerShdw blurRad="38100" dist="38100" dir="2700000" algn="tl">
              <a:srgbClr val="000000">
                <a:alpha val="43137"/>
              </a:srgbClr>
            </a:outerShdw>
          </a:effectLst>
          <a:latin typeface="+mn-lt"/>
          <a:ea typeface="+mn-ea"/>
          <a:cs typeface="+mn-cs"/>
        </a:defRPr>
      </a:lvl3pPr>
      <a:lvl4pPr marL="1600200" indent="-228600" algn="l" defTabSz="914400" rtl="0" eaLnBrk="1" latinLnBrk="0" hangingPunct="1">
        <a:spcBef>
          <a:spcPct val="20000"/>
        </a:spcBef>
        <a:buFont typeface="Arial" pitchFamily="34" charset="0"/>
        <a:buNone/>
        <a:defRPr sz="2000" kern="1200">
          <a:solidFill>
            <a:schemeClr val="bg1"/>
          </a:solidFill>
          <a:effectLst>
            <a:outerShdw blurRad="38100" dist="38100" dir="2700000" algn="tl">
              <a:srgbClr val="000000">
                <a:alpha val="43137"/>
              </a:srgbClr>
            </a:outerShdw>
          </a:effectLst>
          <a:latin typeface="+mn-lt"/>
          <a:ea typeface="+mn-ea"/>
          <a:cs typeface="+mn-cs"/>
        </a:defRPr>
      </a:lvl4pPr>
      <a:lvl5pPr marL="2057400" indent="-228600" algn="l" defTabSz="914400" rtl="0" eaLnBrk="1" latinLnBrk="0" hangingPunct="1">
        <a:spcBef>
          <a:spcPct val="20000"/>
        </a:spcBef>
        <a:buFont typeface="Arial" pitchFamily="34" charset="0"/>
        <a:buNone/>
        <a:defRPr sz="2000" kern="1200">
          <a:solidFill>
            <a:schemeClr val="bg1"/>
          </a:solidFill>
          <a:effectLst>
            <a:outerShdw blurRad="38100" dist="38100" dir="2700000" algn="tl">
              <a:srgbClr val="000000">
                <a:alpha val="43137"/>
              </a:srgb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mn-lt"/>
              </a:rPr>
              <a:t>FULL SALVATION</a:t>
            </a:r>
            <a:endParaRPr lang="en-US" dirty="0">
              <a:latin typeface="+mn-lt"/>
            </a:endParaRPr>
          </a:p>
        </p:txBody>
      </p:sp>
      <p:sp>
        <p:nvSpPr>
          <p:cNvPr id="3" name="Subtitle 2"/>
          <p:cNvSpPr>
            <a:spLocks noGrp="1"/>
          </p:cNvSpPr>
          <p:nvPr>
            <p:ph type="subTitle" idx="1"/>
          </p:nvPr>
        </p:nvSpPr>
        <p:spPr>
          <a:xfrm>
            <a:off x="1371600" y="3124200"/>
            <a:ext cx="6400800" cy="2514600"/>
          </a:xfrm>
        </p:spPr>
        <p:txBody>
          <a:bodyPr/>
          <a:lstStyle/>
          <a:p>
            <a:r>
              <a:rPr lang="en-US" dirty="0" smtClean="0">
                <a:solidFill>
                  <a:schemeClr val="bg1"/>
                </a:solidFill>
              </a:rPr>
              <a:t>Spirit, Soul, and Body</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Isaiah 53:4, 5</a:t>
            </a:r>
            <a:endParaRPr lang="en-US" dirty="0"/>
          </a:p>
        </p:txBody>
      </p:sp>
      <p:sp>
        <p:nvSpPr>
          <p:cNvPr id="3" name="Content Placeholder 2"/>
          <p:cNvSpPr>
            <a:spLocks noGrp="1"/>
          </p:cNvSpPr>
          <p:nvPr>
            <p:ph idx="1"/>
          </p:nvPr>
        </p:nvSpPr>
        <p:spPr/>
        <p:txBody>
          <a:bodyPr>
            <a:normAutofit/>
          </a:bodyPr>
          <a:lstStyle/>
          <a:p>
            <a:pPr algn="ctr"/>
            <a:r>
              <a:rPr lang="en-US" dirty="0"/>
              <a:t> </a:t>
            </a:r>
            <a:r>
              <a:rPr lang="en-US" dirty="0" smtClean="0"/>
              <a:t>	Surely </a:t>
            </a:r>
            <a:r>
              <a:rPr lang="en-US" dirty="0"/>
              <a:t>he took up our </a:t>
            </a:r>
            <a:r>
              <a:rPr lang="en-US" u="sng" dirty="0"/>
              <a:t>infirmities</a:t>
            </a:r>
            <a:r>
              <a:rPr lang="en-US" b="1" dirty="0">
                <a:solidFill>
                  <a:srgbClr val="FFFF00"/>
                </a:solidFill>
              </a:rPr>
              <a:t> [sicknesses]</a:t>
            </a:r>
            <a:r>
              <a:rPr lang="en-US" dirty="0"/>
              <a:t/>
            </a:r>
            <a:br>
              <a:rPr lang="en-US" dirty="0"/>
            </a:br>
            <a:r>
              <a:rPr lang="en-US" dirty="0" smtClean="0"/>
              <a:t>and </a:t>
            </a:r>
            <a:r>
              <a:rPr lang="en-US" dirty="0"/>
              <a:t>carried our </a:t>
            </a:r>
            <a:r>
              <a:rPr lang="en-US" u="sng" dirty="0"/>
              <a:t>sorrows</a:t>
            </a:r>
            <a:r>
              <a:rPr lang="en-US" b="1" dirty="0">
                <a:solidFill>
                  <a:srgbClr val="FFFF00"/>
                </a:solidFill>
              </a:rPr>
              <a:t> [</a:t>
            </a:r>
            <a:r>
              <a:rPr lang="en-US" b="1" dirty="0" smtClean="0">
                <a:solidFill>
                  <a:srgbClr val="FFFF00"/>
                </a:solidFill>
              </a:rPr>
              <a:t>pains]</a:t>
            </a:r>
          </a:p>
          <a:p>
            <a:pPr algn="ctr"/>
            <a:r>
              <a:rPr lang="en-US" dirty="0" smtClean="0"/>
              <a:t>….by His wounds </a:t>
            </a:r>
            <a:r>
              <a:rPr lang="en-US" dirty="0"/>
              <a:t>we are </a:t>
            </a:r>
            <a:r>
              <a:rPr lang="en-US" b="1" dirty="0">
                <a:solidFill>
                  <a:srgbClr val="FFFF00"/>
                </a:solidFill>
              </a:rPr>
              <a:t>healed</a:t>
            </a:r>
            <a:r>
              <a:rPr lang="en-US" dirty="0"/>
              <a:t>.</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Psalm 103:3-5</a:t>
            </a:r>
            <a:r>
              <a:rPr lang="en-US" dirty="0"/>
              <a:t/>
            </a:r>
            <a:br>
              <a:rPr lang="en-US" dirty="0"/>
            </a:br>
            <a:endParaRPr lang="en-US" dirty="0"/>
          </a:p>
        </p:txBody>
      </p:sp>
      <p:sp>
        <p:nvSpPr>
          <p:cNvPr id="3" name="Content Placeholder 2"/>
          <p:cNvSpPr>
            <a:spLocks noGrp="1"/>
          </p:cNvSpPr>
          <p:nvPr>
            <p:ph idx="1"/>
          </p:nvPr>
        </p:nvSpPr>
        <p:spPr/>
        <p:txBody>
          <a:bodyPr/>
          <a:lstStyle/>
          <a:p>
            <a:pPr algn="ctr"/>
            <a:r>
              <a:rPr lang="en-US" dirty="0" smtClean="0"/>
              <a:t>(near page 421 in visitor Bibles)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James 5:14-15</a:t>
            </a:r>
            <a:endParaRPr lang="en-US" dirty="0"/>
          </a:p>
        </p:txBody>
      </p:sp>
      <p:sp>
        <p:nvSpPr>
          <p:cNvPr id="3" name="Content Placeholder 2"/>
          <p:cNvSpPr>
            <a:spLocks noGrp="1"/>
          </p:cNvSpPr>
          <p:nvPr>
            <p:ph idx="1"/>
          </p:nvPr>
        </p:nvSpPr>
        <p:spPr/>
        <p:txBody>
          <a:bodyPr>
            <a:normAutofit/>
          </a:bodyPr>
          <a:lstStyle/>
          <a:p>
            <a:pPr lvl="0"/>
            <a:r>
              <a:rPr lang="en-US" dirty="0" smtClean="0"/>
              <a:t>	Is </a:t>
            </a:r>
            <a:r>
              <a:rPr lang="en-US" dirty="0"/>
              <a:t>any one of you sick? He should call the elders of the church to pray over him and anoint him with oil in the name of the Lord. </a:t>
            </a:r>
            <a:r>
              <a:rPr lang="en-US" dirty="0" smtClean="0"/>
              <a:t> </a:t>
            </a:r>
            <a:r>
              <a:rPr lang="en-US" dirty="0"/>
              <a:t>And the prayer offered in faith will </a:t>
            </a:r>
            <a:r>
              <a:rPr lang="en-US" b="1" dirty="0">
                <a:solidFill>
                  <a:srgbClr val="FFFF00"/>
                </a:solidFill>
              </a:rPr>
              <a:t>make the sick person well</a:t>
            </a:r>
            <a:r>
              <a:rPr lang="en-US" dirty="0"/>
              <a:t>; the Lord will raise him up. If he has sinned, he will be </a:t>
            </a:r>
            <a:r>
              <a:rPr lang="en-US" b="1" dirty="0">
                <a:solidFill>
                  <a:srgbClr val="FFFF00"/>
                </a:solidFill>
              </a:rPr>
              <a:t>forgiven</a:t>
            </a:r>
            <a:r>
              <a:rPr lang="en-US" dirty="0"/>
              <a:t>. </a:t>
            </a:r>
            <a:endParaRPr lang="en-US" dirty="0" smtClean="0"/>
          </a:p>
          <a:p>
            <a:endParaRPr lang="en-US" dirty="0"/>
          </a:p>
          <a:p>
            <a:r>
              <a:rPr lang="en-US" i="1" dirty="0" smtClean="0">
                <a:solidFill>
                  <a:srgbClr val="FFFF00"/>
                </a:solidFill>
              </a:rPr>
              <a:t>The same power that forgives sin heals sickness!</a:t>
            </a:r>
            <a:endParaRPr lang="en-US" i="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Luke 5:17-26</a:t>
            </a:r>
            <a:endParaRPr lang="en-US" dirty="0"/>
          </a:p>
        </p:txBody>
      </p:sp>
      <p:sp>
        <p:nvSpPr>
          <p:cNvPr id="3" name="Content Placeholder 2"/>
          <p:cNvSpPr>
            <a:spLocks noGrp="1"/>
          </p:cNvSpPr>
          <p:nvPr>
            <p:ph idx="1"/>
          </p:nvPr>
        </p:nvSpPr>
        <p:spPr/>
        <p:txBody>
          <a:bodyPr/>
          <a:lstStyle/>
          <a:p>
            <a:pPr lvl="0" algn="ctr"/>
            <a:r>
              <a:rPr lang="en-US" dirty="0" smtClean="0"/>
              <a:t>(near page 715 in visitor Bibles)</a:t>
            </a:r>
            <a:endParaRPr lang="en-US" dirty="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6:13-17</a:t>
            </a:r>
            <a:endParaRPr lang="en-US" dirty="0"/>
          </a:p>
        </p:txBody>
      </p:sp>
      <p:sp>
        <p:nvSpPr>
          <p:cNvPr id="3" name="Content Placeholder 2"/>
          <p:cNvSpPr>
            <a:spLocks noGrp="1"/>
          </p:cNvSpPr>
          <p:nvPr>
            <p:ph idx="1"/>
          </p:nvPr>
        </p:nvSpPr>
        <p:spPr/>
        <p:txBody>
          <a:bodyPr>
            <a:normAutofit fontScale="92500"/>
          </a:bodyPr>
          <a:lstStyle/>
          <a:p>
            <a:pPr marL="342900" lvl="1" indent="-342900"/>
            <a:r>
              <a:rPr lang="en-US" dirty="0" smtClean="0"/>
              <a:t>	“</a:t>
            </a:r>
            <a:r>
              <a:rPr lang="en-US" dirty="0"/>
              <a:t>Food for the stomach and the stomach for food”—but God will destroy them both. The body is not meant for sexual immorality, but </a:t>
            </a:r>
            <a:r>
              <a:rPr lang="en-US" b="1" dirty="0">
                <a:solidFill>
                  <a:srgbClr val="FFFF00"/>
                </a:solidFill>
              </a:rPr>
              <a:t>for the Lord, and the Lord for the body. </a:t>
            </a:r>
            <a:r>
              <a:rPr lang="en-US" b="1" baseline="30000" dirty="0"/>
              <a:t> </a:t>
            </a:r>
            <a:r>
              <a:rPr lang="en-US" b="1" dirty="0" smtClean="0"/>
              <a:t> </a:t>
            </a:r>
            <a:r>
              <a:rPr lang="en-US" dirty="0" smtClean="0"/>
              <a:t>By His </a:t>
            </a:r>
            <a:r>
              <a:rPr lang="en-US" dirty="0"/>
              <a:t>power God raised the Lord from the dead, and </a:t>
            </a:r>
            <a:r>
              <a:rPr lang="en-US" dirty="0" smtClean="0"/>
              <a:t>He </a:t>
            </a:r>
            <a:r>
              <a:rPr lang="en-US" dirty="0"/>
              <a:t>will raise us also. </a:t>
            </a:r>
            <a:r>
              <a:rPr lang="en-US" b="1" baseline="30000" dirty="0"/>
              <a:t> </a:t>
            </a:r>
            <a:r>
              <a:rPr lang="en-US" b="1" dirty="0" smtClean="0"/>
              <a:t> </a:t>
            </a:r>
            <a:r>
              <a:rPr lang="en-US" dirty="0" smtClean="0"/>
              <a:t>Do </a:t>
            </a:r>
            <a:r>
              <a:rPr lang="en-US" dirty="0"/>
              <a:t>you not know that your bodies are members of Christ </a:t>
            </a:r>
            <a:r>
              <a:rPr lang="en-US" dirty="0" smtClean="0"/>
              <a:t>Himself</a:t>
            </a:r>
            <a:r>
              <a:rPr lang="en-US" dirty="0"/>
              <a:t>? </a:t>
            </a:r>
            <a:r>
              <a:rPr lang="en-US" dirty="0" smtClean="0"/>
              <a:t> Shall </a:t>
            </a:r>
            <a:r>
              <a:rPr lang="en-US" dirty="0"/>
              <a:t>I then take the members of Christ and unite them with a prostitute? Never! </a:t>
            </a:r>
            <a:r>
              <a:rPr lang="en-US" b="1" baseline="30000" dirty="0"/>
              <a:t> </a:t>
            </a:r>
            <a:r>
              <a:rPr lang="en-US" b="1" dirty="0" smtClean="0"/>
              <a:t> </a:t>
            </a:r>
            <a:r>
              <a:rPr lang="en-US" dirty="0" smtClean="0"/>
              <a:t>Do </a:t>
            </a:r>
            <a:r>
              <a:rPr lang="en-US" dirty="0"/>
              <a:t>you not know that </a:t>
            </a:r>
            <a:r>
              <a:rPr lang="en-US" dirty="0" smtClean="0"/>
              <a:t>He </a:t>
            </a:r>
            <a:r>
              <a:rPr lang="en-US" dirty="0"/>
              <a:t>who unites </a:t>
            </a:r>
            <a:r>
              <a:rPr lang="en-US" dirty="0" smtClean="0"/>
              <a:t>Himself </a:t>
            </a:r>
            <a:r>
              <a:rPr lang="en-US" dirty="0"/>
              <a:t>with a prostitute is one with her in body? </a:t>
            </a:r>
            <a:r>
              <a:rPr lang="en-US" dirty="0" smtClean="0"/>
              <a:t> For </a:t>
            </a:r>
            <a:r>
              <a:rPr lang="en-US" dirty="0"/>
              <a:t>it is said, “The two will become one flesh.” </a:t>
            </a:r>
            <a:r>
              <a:rPr lang="en-US" b="1" baseline="30000" dirty="0"/>
              <a:t> </a:t>
            </a:r>
            <a:r>
              <a:rPr lang="en-US" dirty="0" smtClean="0"/>
              <a:t>But </a:t>
            </a:r>
            <a:r>
              <a:rPr lang="en-US" dirty="0"/>
              <a:t>he who unites himself with the Lord is one with </a:t>
            </a:r>
            <a:r>
              <a:rPr lang="en-US" dirty="0" smtClean="0"/>
              <a:t>Him </a:t>
            </a:r>
            <a:r>
              <a:rPr lang="en-US" dirty="0"/>
              <a:t>in spirit.  </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1:21</a:t>
            </a:r>
            <a:endParaRPr lang="en-US" dirty="0"/>
          </a:p>
        </p:txBody>
      </p:sp>
      <p:sp>
        <p:nvSpPr>
          <p:cNvPr id="3" name="Content Placeholder 2"/>
          <p:cNvSpPr>
            <a:spLocks noGrp="1"/>
          </p:cNvSpPr>
          <p:nvPr>
            <p:ph idx="1"/>
          </p:nvPr>
        </p:nvSpPr>
        <p:spPr/>
        <p:txBody>
          <a:bodyPr/>
          <a:lstStyle/>
          <a:p>
            <a:pPr marL="342900" lvl="2" indent="-342900"/>
            <a:r>
              <a:rPr lang="en-US" sz="3200" dirty="0" smtClean="0"/>
              <a:t>	For </a:t>
            </a:r>
            <a:r>
              <a:rPr lang="en-US" sz="3200" dirty="0"/>
              <a:t>since in the wisdom of God the world through its wisdom did not know him, God was pleased through the foolishness of what was </a:t>
            </a:r>
            <a:r>
              <a:rPr lang="en-US" sz="3200" b="1" dirty="0">
                <a:solidFill>
                  <a:srgbClr val="FFFF00"/>
                </a:solidFill>
              </a:rPr>
              <a:t>preached</a:t>
            </a:r>
            <a:r>
              <a:rPr lang="en-US" sz="3200" dirty="0"/>
              <a:t> to </a:t>
            </a:r>
            <a:r>
              <a:rPr lang="en-US" sz="3200" b="1" dirty="0">
                <a:solidFill>
                  <a:srgbClr val="FFFF00"/>
                </a:solidFill>
              </a:rPr>
              <a:t>save</a:t>
            </a:r>
            <a:r>
              <a:rPr lang="en-US" sz="3200" dirty="0"/>
              <a:t> those who </a:t>
            </a:r>
            <a:r>
              <a:rPr lang="en-US" sz="3200" b="1" u="sng" dirty="0">
                <a:solidFill>
                  <a:srgbClr val="FFFF00"/>
                </a:solidFill>
              </a:rPr>
              <a:t>believe</a:t>
            </a:r>
            <a:r>
              <a:rPr lang="en-US" sz="3200" dirty="0"/>
              <a:t>. </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10:14</a:t>
            </a:r>
            <a:endParaRPr lang="en-US" dirty="0"/>
          </a:p>
        </p:txBody>
      </p:sp>
      <p:sp>
        <p:nvSpPr>
          <p:cNvPr id="3" name="Content Placeholder 2"/>
          <p:cNvSpPr>
            <a:spLocks noGrp="1"/>
          </p:cNvSpPr>
          <p:nvPr>
            <p:ph idx="1"/>
          </p:nvPr>
        </p:nvSpPr>
        <p:spPr/>
        <p:txBody>
          <a:bodyPr/>
          <a:lstStyle/>
          <a:p>
            <a:r>
              <a:rPr lang="en-US" dirty="0" smtClean="0"/>
              <a:t> </a:t>
            </a:r>
            <a:r>
              <a:rPr lang="en-US" baseline="30000" dirty="0"/>
              <a:t>	</a:t>
            </a:r>
            <a:r>
              <a:rPr lang="en-US" dirty="0" smtClean="0"/>
              <a:t>How, then, can they call on the one they have not believed in? And how can they believe in the one of whom they have not heard? And how can they hear without someone preaching to them?</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14:6-10</a:t>
            </a:r>
            <a:endParaRPr lang="en-US" dirty="0"/>
          </a:p>
        </p:txBody>
      </p:sp>
      <p:sp>
        <p:nvSpPr>
          <p:cNvPr id="3" name="Content Placeholder 2"/>
          <p:cNvSpPr>
            <a:spLocks noGrp="1"/>
          </p:cNvSpPr>
          <p:nvPr>
            <p:ph idx="1"/>
          </p:nvPr>
        </p:nvSpPr>
        <p:spPr/>
        <p:txBody>
          <a:bodyPr/>
          <a:lstStyle/>
          <a:p>
            <a:pPr algn="ctr"/>
            <a:r>
              <a:rPr lang="en-US" dirty="0" smtClean="0"/>
              <a:t>(near page 767 in visitor Bibles)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God’s Will for You:</a:t>
            </a:r>
            <a:endParaRPr lang="en-US" dirty="0"/>
          </a:p>
        </p:txBody>
      </p:sp>
      <p:sp>
        <p:nvSpPr>
          <p:cNvPr id="3" name="Content Placeholder 2"/>
          <p:cNvSpPr>
            <a:spLocks noGrp="1"/>
          </p:cNvSpPr>
          <p:nvPr>
            <p:ph idx="1"/>
          </p:nvPr>
        </p:nvSpPr>
        <p:spPr/>
        <p:txBody>
          <a:bodyPr/>
          <a:lstStyle/>
          <a:p>
            <a:pPr algn="ctr"/>
            <a:r>
              <a:rPr lang="en-US" dirty="0" smtClean="0"/>
              <a:t>	To be just as much healed in your body and delivered in your soul as you are forgiven of your sins!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Peter 2:24</a:t>
            </a:r>
            <a:endParaRPr lang="en-US" dirty="0"/>
          </a:p>
        </p:txBody>
      </p:sp>
      <p:sp>
        <p:nvSpPr>
          <p:cNvPr id="3" name="Content Placeholder 2"/>
          <p:cNvSpPr>
            <a:spLocks noGrp="1"/>
          </p:cNvSpPr>
          <p:nvPr>
            <p:ph idx="1"/>
          </p:nvPr>
        </p:nvSpPr>
        <p:spPr/>
        <p:txBody>
          <a:bodyPr/>
          <a:lstStyle/>
          <a:p>
            <a:pPr marL="342900" lvl="1" indent="-342900"/>
            <a:r>
              <a:rPr lang="en-US" dirty="0" smtClean="0"/>
              <a:t>	He Himself </a:t>
            </a:r>
            <a:r>
              <a:rPr lang="en-US" dirty="0"/>
              <a:t>bore our sins in </a:t>
            </a:r>
            <a:r>
              <a:rPr lang="en-US" dirty="0" smtClean="0"/>
              <a:t>His </a:t>
            </a:r>
            <a:r>
              <a:rPr lang="en-US" dirty="0"/>
              <a:t>body on the tree, so that we </a:t>
            </a:r>
            <a:r>
              <a:rPr lang="en-US" b="1" dirty="0">
                <a:solidFill>
                  <a:srgbClr val="FFFF00"/>
                </a:solidFill>
              </a:rPr>
              <a:t>might die to sins and live for righteousness</a:t>
            </a:r>
            <a:r>
              <a:rPr lang="en-US" dirty="0">
                <a:solidFill>
                  <a:srgbClr val="FFFF00"/>
                </a:solidFill>
              </a:rPr>
              <a:t>; </a:t>
            </a:r>
            <a:r>
              <a:rPr lang="en-US" dirty="0"/>
              <a:t>by </a:t>
            </a:r>
            <a:r>
              <a:rPr lang="en-US" dirty="0" smtClean="0"/>
              <a:t>His </a:t>
            </a:r>
            <a:r>
              <a:rPr lang="en-US" dirty="0"/>
              <a:t>wounds you have been </a:t>
            </a:r>
            <a:r>
              <a:rPr lang="en-US" b="1" dirty="0" smtClean="0">
                <a:solidFill>
                  <a:srgbClr val="FFFF00"/>
                </a:solidFill>
              </a:rPr>
              <a:t>healed</a:t>
            </a:r>
            <a:r>
              <a:rPr lang="en-US" b="1" dirty="0" smtClean="0"/>
              <a:t>.</a:t>
            </a:r>
            <a:r>
              <a:rPr lang="en-US" dirty="0" smtClean="0"/>
              <a:t>”</a:t>
            </a:r>
            <a:endParaRPr lang="en-US" sz="3200" dirty="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10:14-17</a:t>
            </a:r>
            <a:endParaRPr lang="en-US" dirty="0"/>
          </a:p>
        </p:txBody>
      </p:sp>
      <p:sp>
        <p:nvSpPr>
          <p:cNvPr id="3" name="Content Placeholder 2"/>
          <p:cNvSpPr>
            <a:spLocks noGrp="1"/>
          </p:cNvSpPr>
          <p:nvPr>
            <p:ph idx="1"/>
          </p:nvPr>
        </p:nvSpPr>
        <p:spPr/>
        <p:txBody>
          <a:bodyPr/>
          <a:lstStyle/>
          <a:p>
            <a:pPr algn="ctr"/>
            <a:r>
              <a:rPr lang="en-US" dirty="0" smtClean="0"/>
              <a:t>(near page 787 in visitor Bibles)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en-US" dirty="0" smtClean="0"/>
              <a:t>	Don’t pull your theology down </a:t>
            </a:r>
          </a:p>
          <a:p>
            <a:pPr algn="ctr"/>
            <a:r>
              <a:rPr lang="en-US" dirty="0" smtClean="0"/>
              <a:t>to match your experience; </a:t>
            </a:r>
          </a:p>
          <a:p>
            <a:pPr algn="ctr"/>
            <a:r>
              <a:rPr lang="en-US" b="1" dirty="0" smtClean="0">
                <a:solidFill>
                  <a:srgbClr val="FFFF00"/>
                </a:solidFill>
              </a:rPr>
              <a:t>expect your experience to match the Word!</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
            </a:r>
            <a:br>
              <a:rPr lang="en-US" i="1" dirty="0" smtClean="0"/>
            </a:br>
            <a:r>
              <a:rPr lang="en-US" i="1" dirty="0" err="1" smtClean="0"/>
              <a:t>Sozo</a:t>
            </a:r>
            <a:r>
              <a:rPr lang="en-US" dirty="0" smtClean="0"/>
              <a:t>  </a:t>
            </a:r>
            <a:r>
              <a:rPr lang="en-US" b="0" dirty="0" smtClean="0"/>
              <a:t>[</a:t>
            </a:r>
            <a:r>
              <a:rPr lang="en-US" b="0" dirty="0" err="1" smtClean="0"/>
              <a:t>sode-zo</a:t>
            </a:r>
            <a:r>
              <a:rPr lang="en-US" b="0" dirty="0" smtClean="0"/>
              <a:t>] </a:t>
            </a:r>
            <a:r>
              <a:rPr lang="en-US" dirty="0" smtClean="0"/>
              <a:t/>
            </a:r>
            <a:br>
              <a:rPr lang="en-US" dirty="0" smtClean="0"/>
            </a:br>
            <a:endParaRPr lang="en-US" dirty="0"/>
          </a:p>
        </p:txBody>
      </p:sp>
      <p:sp>
        <p:nvSpPr>
          <p:cNvPr id="3" name="Content Placeholder 2"/>
          <p:cNvSpPr>
            <a:spLocks noGrp="1"/>
          </p:cNvSpPr>
          <p:nvPr>
            <p:ph idx="1"/>
          </p:nvPr>
        </p:nvSpPr>
        <p:spPr>
          <a:xfrm>
            <a:off x="3429000" y="1600200"/>
            <a:ext cx="5257800" cy="4525963"/>
          </a:xfrm>
        </p:spPr>
        <p:txBody>
          <a:bodyPr/>
          <a:lstStyle/>
          <a:p>
            <a:pPr>
              <a:buFont typeface="Arial" pitchFamily="34" charset="0"/>
              <a:buChar char="•"/>
            </a:pPr>
            <a:r>
              <a:rPr lang="en-US" dirty="0" smtClean="0"/>
              <a:t>Save</a:t>
            </a:r>
          </a:p>
          <a:p>
            <a:pPr>
              <a:buFont typeface="Arial" pitchFamily="34" charset="0"/>
              <a:buChar char="•"/>
            </a:pPr>
            <a:r>
              <a:rPr lang="en-US" dirty="0" smtClean="0"/>
              <a:t>Heal</a:t>
            </a:r>
          </a:p>
          <a:p>
            <a:pPr>
              <a:buFont typeface="Arial" pitchFamily="34" charset="0"/>
              <a:buChar char="•"/>
            </a:pPr>
            <a:r>
              <a:rPr lang="en-US" dirty="0" smtClean="0"/>
              <a:t>Deliver</a:t>
            </a:r>
          </a:p>
          <a:p>
            <a:pPr>
              <a:buFont typeface="Arial" pitchFamily="34" charset="0"/>
              <a:buChar char="•"/>
            </a:pPr>
            <a:r>
              <a:rPr lang="en-US" dirty="0" smtClean="0"/>
              <a:t>Preserve</a:t>
            </a:r>
          </a:p>
          <a:p>
            <a:pPr>
              <a:buFont typeface="Arial" pitchFamily="34" charset="0"/>
              <a:buChar char="•"/>
            </a:pPr>
            <a:r>
              <a:rPr lang="en-US" dirty="0"/>
              <a:t>M</a:t>
            </a:r>
            <a:r>
              <a:rPr lang="en-US" dirty="0" smtClean="0"/>
              <a:t>ake whole</a:t>
            </a:r>
          </a:p>
          <a:p>
            <a:r>
              <a:rPr lang="en-US" dirty="0" smtClean="0"/>
              <a:t>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Luke 7:47-50</a:t>
            </a:r>
            <a:endParaRPr lang="en-US" dirty="0"/>
          </a:p>
        </p:txBody>
      </p:sp>
      <p:sp>
        <p:nvSpPr>
          <p:cNvPr id="3" name="Content Placeholder 2"/>
          <p:cNvSpPr>
            <a:spLocks noGrp="1"/>
          </p:cNvSpPr>
          <p:nvPr>
            <p:ph idx="1"/>
          </p:nvPr>
        </p:nvSpPr>
        <p:spPr/>
        <p:txBody>
          <a:bodyPr/>
          <a:lstStyle/>
          <a:p>
            <a:pPr algn="ctr"/>
            <a:r>
              <a:rPr lang="en-US" dirty="0" smtClean="0"/>
              <a:t>(near page 717 in visitor Bibles)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914400" y="76200"/>
            <a:ext cx="7010400" cy="6705600"/>
          </a:xfrm>
          <a:prstGeom prst="ellipse">
            <a:avLst/>
          </a:prstGeom>
          <a:solidFill>
            <a:srgbClr val="66FF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1981200" y="1143000"/>
            <a:ext cx="4800600" cy="457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3200400" y="2286000"/>
            <a:ext cx="2362200" cy="2286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3733800" y="2971800"/>
            <a:ext cx="1295400" cy="707886"/>
          </a:xfrm>
          <a:prstGeom prst="rect">
            <a:avLst/>
          </a:prstGeom>
          <a:noFill/>
        </p:spPr>
        <p:txBody>
          <a:bodyPr wrap="square" rtlCol="0">
            <a:spAutoFit/>
          </a:bodyPr>
          <a:lstStyle/>
          <a:p>
            <a:pPr algn="ctr"/>
            <a:r>
              <a:rPr lang="en-US" sz="4000" dirty="0" smtClean="0">
                <a:solidFill>
                  <a:schemeClr val="bg1"/>
                </a:solidFill>
              </a:rPr>
              <a:t>spirit</a:t>
            </a:r>
            <a:endParaRPr lang="en-US" sz="4000" dirty="0">
              <a:solidFill>
                <a:schemeClr val="bg1"/>
              </a:solidFill>
            </a:endParaRPr>
          </a:p>
        </p:txBody>
      </p:sp>
      <p:sp>
        <p:nvSpPr>
          <p:cNvPr id="7" name="TextBox 6"/>
          <p:cNvSpPr txBox="1"/>
          <p:nvPr/>
        </p:nvSpPr>
        <p:spPr>
          <a:xfrm>
            <a:off x="5257800" y="2340114"/>
            <a:ext cx="1295400" cy="707886"/>
          </a:xfrm>
          <a:prstGeom prst="rect">
            <a:avLst/>
          </a:prstGeom>
          <a:noFill/>
        </p:spPr>
        <p:txBody>
          <a:bodyPr wrap="square" rtlCol="0">
            <a:spAutoFit/>
          </a:bodyPr>
          <a:lstStyle/>
          <a:p>
            <a:pPr algn="ctr"/>
            <a:r>
              <a:rPr lang="en-US" sz="4000" dirty="0" smtClean="0">
                <a:solidFill>
                  <a:schemeClr val="bg1"/>
                </a:solidFill>
              </a:rPr>
              <a:t>soul</a:t>
            </a:r>
            <a:endParaRPr lang="en-US" sz="4000" dirty="0">
              <a:solidFill>
                <a:schemeClr val="bg1"/>
              </a:solidFill>
            </a:endParaRPr>
          </a:p>
        </p:txBody>
      </p:sp>
      <p:sp>
        <p:nvSpPr>
          <p:cNvPr id="8" name="TextBox 7"/>
          <p:cNvSpPr txBox="1"/>
          <p:nvPr/>
        </p:nvSpPr>
        <p:spPr>
          <a:xfrm>
            <a:off x="6324600" y="1676400"/>
            <a:ext cx="1295400" cy="707886"/>
          </a:xfrm>
          <a:prstGeom prst="rect">
            <a:avLst/>
          </a:prstGeom>
          <a:noFill/>
        </p:spPr>
        <p:txBody>
          <a:bodyPr wrap="square" rtlCol="0">
            <a:spAutoFit/>
          </a:bodyPr>
          <a:lstStyle/>
          <a:p>
            <a:pPr algn="ctr"/>
            <a:r>
              <a:rPr lang="en-US" sz="4000" dirty="0" smtClean="0">
                <a:solidFill>
                  <a:srgbClr val="0070C0"/>
                </a:solidFill>
              </a:rPr>
              <a:t>body</a:t>
            </a:r>
            <a:endParaRPr lang="en-US" sz="4000" dirty="0">
              <a:solidFill>
                <a:srgbClr val="0070C0"/>
              </a:solidFill>
            </a:endParaRPr>
          </a:p>
        </p:txBody>
      </p:sp>
      <p:sp>
        <p:nvSpPr>
          <p:cNvPr id="9" name="TextBox 8"/>
          <p:cNvSpPr txBox="1"/>
          <p:nvPr/>
        </p:nvSpPr>
        <p:spPr>
          <a:xfrm>
            <a:off x="5638800" y="2962870"/>
            <a:ext cx="1295400" cy="923330"/>
          </a:xfrm>
          <a:prstGeom prst="rect">
            <a:avLst/>
          </a:prstGeom>
          <a:noFill/>
        </p:spPr>
        <p:txBody>
          <a:bodyPr wrap="square" rtlCol="0">
            <a:spAutoFit/>
          </a:bodyPr>
          <a:lstStyle/>
          <a:p>
            <a:r>
              <a:rPr lang="en-US" i="1" dirty="0">
                <a:solidFill>
                  <a:schemeClr val="bg1"/>
                </a:solidFill>
              </a:rPr>
              <a:t>m</a:t>
            </a:r>
            <a:r>
              <a:rPr lang="en-US" i="1" dirty="0" smtClean="0">
                <a:solidFill>
                  <a:schemeClr val="bg1"/>
                </a:solidFill>
              </a:rPr>
              <a:t>ind</a:t>
            </a:r>
          </a:p>
          <a:p>
            <a:r>
              <a:rPr lang="en-US" i="1" dirty="0">
                <a:solidFill>
                  <a:schemeClr val="bg1"/>
                </a:solidFill>
              </a:rPr>
              <a:t>e</a:t>
            </a:r>
            <a:r>
              <a:rPr lang="en-US" i="1" dirty="0" smtClean="0">
                <a:solidFill>
                  <a:schemeClr val="bg1"/>
                </a:solidFill>
              </a:rPr>
              <a:t>motions</a:t>
            </a:r>
          </a:p>
          <a:p>
            <a:r>
              <a:rPr lang="en-US" i="1" dirty="0">
                <a:solidFill>
                  <a:schemeClr val="bg1"/>
                </a:solidFill>
              </a:rPr>
              <a:t>w</a:t>
            </a:r>
            <a:r>
              <a:rPr lang="en-US" i="1" dirty="0" smtClean="0">
                <a:solidFill>
                  <a:schemeClr val="bg1"/>
                </a:solidFill>
              </a:rPr>
              <a:t>ill</a:t>
            </a:r>
            <a:endParaRPr lang="en-US" i="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God’s Will for You:</a:t>
            </a:r>
            <a:endParaRPr lang="en-US" dirty="0"/>
          </a:p>
        </p:txBody>
      </p:sp>
      <p:sp>
        <p:nvSpPr>
          <p:cNvPr id="3" name="Content Placeholder 2"/>
          <p:cNvSpPr>
            <a:spLocks noGrp="1"/>
          </p:cNvSpPr>
          <p:nvPr>
            <p:ph idx="1"/>
          </p:nvPr>
        </p:nvSpPr>
        <p:spPr/>
        <p:txBody>
          <a:bodyPr/>
          <a:lstStyle/>
          <a:p>
            <a:pPr algn="ctr"/>
            <a:r>
              <a:rPr lang="en-US" dirty="0" smtClean="0"/>
              <a:t>	To be just as much healed in your body and delivered in your soul as you are forgiven of your sins!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Isaiah 53:1, 3-5</a:t>
            </a:r>
            <a:endParaRPr lang="en-US" dirty="0"/>
          </a:p>
        </p:txBody>
      </p:sp>
      <p:sp>
        <p:nvSpPr>
          <p:cNvPr id="3" name="Content Placeholder 2"/>
          <p:cNvSpPr>
            <a:spLocks noGrp="1"/>
          </p:cNvSpPr>
          <p:nvPr>
            <p:ph idx="1"/>
          </p:nvPr>
        </p:nvSpPr>
        <p:spPr/>
        <p:txBody>
          <a:bodyPr/>
          <a:lstStyle/>
          <a:p>
            <a:pPr algn="ctr"/>
            <a:r>
              <a:rPr lang="en-US" dirty="0" smtClean="0"/>
              <a:t>(near page 515 in visitor Bibles)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TotalTime>
  <Words>108</Words>
  <Application>Microsoft Office PowerPoint</Application>
  <PresentationFormat>On-screen Show (4:3)</PresentationFormat>
  <Paragraphs>49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FULL SALVATION</vt:lpstr>
      <vt:lpstr>1 Peter 2:24</vt:lpstr>
      <vt:lpstr>Romans 10:14-17</vt:lpstr>
      <vt:lpstr>Slide 4</vt:lpstr>
      <vt:lpstr> Sozo  [sode-zo]  </vt:lpstr>
      <vt:lpstr>Luke 7:47-50</vt:lpstr>
      <vt:lpstr>Slide 7</vt:lpstr>
      <vt:lpstr>God’s Will for You:</vt:lpstr>
      <vt:lpstr>Isaiah 53:1, 3-5</vt:lpstr>
      <vt:lpstr>Isaiah 53:4, 5</vt:lpstr>
      <vt:lpstr> Psalm 103:3-5 </vt:lpstr>
      <vt:lpstr>James 5:14-15</vt:lpstr>
      <vt:lpstr>Luke 5:17-26</vt:lpstr>
      <vt:lpstr>1 Corinthians 6:13-17</vt:lpstr>
      <vt:lpstr>1 Corinthians 1:21</vt:lpstr>
      <vt:lpstr>Romans 10:14</vt:lpstr>
      <vt:lpstr>Acts 14:6-10</vt:lpstr>
      <vt:lpstr>God’s Will for You:</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SALVATION</dc:title>
  <dc:creator>Linda</dc:creator>
  <cp:lastModifiedBy>Linda</cp:lastModifiedBy>
  <cp:revision>13</cp:revision>
  <dcterms:created xsi:type="dcterms:W3CDTF">2011-04-01T19:35:29Z</dcterms:created>
  <dcterms:modified xsi:type="dcterms:W3CDTF">2011-04-01T21:24:58Z</dcterms:modified>
</cp:coreProperties>
</file>