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82" r:id="rId3"/>
    <p:sldId id="383" r:id="rId4"/>
    <p:sldId id="384" r:id="rId5"/>
    <p:sldId id="385" r:id="rId6"/>
    <p:sldId id="402" r:id="rId7"/>
    <p:sldId id="386" r:id="rId8"/>
    <p:sldId id="395" r:id="rId9"/>
    <p:sldId id="381" r:id="rId10"/>
    <p:sldId id="388" r:id="rId11"/>
    <p:sldId id="390" r:id="rId12"/>
    <p:sldId id="403" r:id="rId13"/>
    <p:sldId id="378" r:id="rId14"/>
    <p:sldId id="392" r:id="rId15"/>
    <p:sldId id="375" r:id="rId16"/>
    <p:sldId id="394" r:id="rId17"/>
    <p:sldId id="404" r:id="rId18"/>
    <p:sldId id="396" r:id="rId19"/>
    <p:sldId id="406" r:id="rId20"/>
    <p:sldId id="405" r:id="rId21"/>
    <p:sldId id="407" r:id="rId22"/>
    <p:sldId id="397" r:id="rId23"/>
    <p:sldId id="401" r:id="rId24"/>
    <p:sldId id="379" r:id="rId25"/>
    <p:sldId id="408" r:id="rId26"/>
    <p:sldId id="393" r:id="rId27"/>
    <p:sldId id="400" r:id="rId28"/>
    <p:sldId id="398" r:id="rId29"/>
    <p:sldId id="399" r:id="rId30"/>
    <p:sldId id="377" r:id="rId31"/>
    <p:sldId id="33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D47FF"/>
    <a:srgbClr val="00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>
      <p:cViewPr>
        <p:scale>
          <a:sx n="60" d="100"/>
          <a:sy n="60" d="100"/>
        </p:scale>
        <p:origin x="-15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  <a:latin typeface="+mj-lt"/>
              </a:defRPr>
            </a:lvl1pPr>
            <a:lvl2pPr>
              <a:defRPr>
                <a:effectLst/>
                <a:latin typeface="+mj-lt"/>
              </a:defRPr>
            </a:lvl2pPr>
            <a:lvl3pPr>
              <a:defRPr>
                <a:effectLst/>
                <a:latin typeface="+mj-lt"/>
              </a:defRPr>
            </a:lvl3pPr>
            <a:lvl4pPr>
              <a:defRPr>
                <a:effectLst/>
                <a:latin typeface="+mj-lt"/>
              </a:defRPr>
            </a:lvl4pPr>
            <a:lvl5pPr>
              <a:defRPr>
                <a:effectLst/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FFF6-8D24-4D41-8ADB-DE223ECC34AD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1CFF-DE83-446F-92BD-9F7CBA6727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3.bp.blogspot.com/_4G9gnRDdpFg/TSN97lJMgII/AAAAAAAAAJs/z0keRunHnj8/s1600/when-boy-meets-gir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2041635" cy="20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effectLst/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_4G9gnRDdpFg/TSN97lJMgII/AAAAAAAAAJs/z0keRunHnj8/s1600/when-boy-meets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434"/>
            <a:ext cx="5105400" cy="51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7060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Waiting, Dating, and Mating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029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in·san·i·ty</a:t>
            </a:r>
            <a:r>
              <a:rPr lang="en-US" dirty="0"/>
              <a:t>/</a:t>
            </a:r>
            <a:r>
              <a:rPr lang="en-US" dirty="0" err="1"/>
              <a:t>inˈsanitē</a:t>
            </a:r>
            <a:r>
              <a:rPr lang="en-US" dirty="0" smtClean="0"/>
              <a:t>/</a:t>
            </a:r>
          </a:p>
          <a:p>
            <a:pPr lvl="1"/>
            <a:r>
              <a:rPr lang="en-US" sz="3200" dirty="0" smtClean="0"/>
              <a:t>Doing the same thing</a:t>
            </a:r>
          </a:p>
          <a:p>
            <a:pPr lvl="1"/>
            <a:r>
              <a:rPr lang="en-US" sz="3200" dirty="0" smtClean="0"/>
              <a:t>The same way</a:t>
            </a:r>
          </a:p>
          <a:p>
            <a:pPr lvl="1"/>
            <a:r>
              <a:rPr lang="en-US" sz="3200" dirty="0" smtClean="0"/>
              <a:t>Yet expecting different results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76200"/>
            <a:ext cx="7010400" cy="6705600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81200" y="1143000"/>
            <a:ext cx="4800600" cy="45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2286000"/>
            <a:ext cx="2362200" cy="228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971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spirit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340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soul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676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body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9628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</a:t>
            </a:r>
            <a:r>
              <a:rPr lang="en-US" i="1" dirty="0" smtClean="0">
                <a:solidFill>
                  <a:schemeClr val="bg1"/>
                </a:solidFill>
              </a:rPr>
              <a:t>ind</a:t>
            </a:r>
          </a:p>
          <a:p>
            <a:r>
              <a:rPr lang="en-US" i="1" dirty="0">
                <a:solidFill>
                  <a:schemeClr val="bg1"/>
                </a:solidFill>
              </a:rPr>
              <a:t>e</a:t>
            </a:r>
            <a:r>
              <a:rPr lang="en-US" i="1" dirty="0" smtClean="0">
                <a:solidFill>
                  <a:schemeClr val="bg1"/>
                </a:solidFill>
              </a:rPr>
              <a:t>motions</a:t>
            </a:r>
          </a:p>
          <a:p>
            <a:r>
              <a:rPr lang="en-US" i="1" dirty="0">
                <a:solidFill>
                  <a:schemeClr val="bg1"/>
                </a:solidFill>
              </a:rPr>
              <a:t>w</a:t>
            </a:r>
            <a:r>
              <a:rPr lang="en-US" i="1" dirty="0" smtClean="0">
                <a:solidFill>
                  <a:schemeClr val="bg1"/>
                </a:solidFill>
              </a:rPr>
              <a:t>ill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Your highest good at my expense.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amilyvacationcritic.com/images/fampics/mt-wash-edge-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65" y="0"/>
            <a:ext cx="5089635" cy="38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academybus.com/Portals/0/hi-r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" y="3437089"/>
            <a:ext cx="4721773" cy="34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6:16-20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	Do you not know that he who unites himself with a prostitute is one with her in body? For it is said, “</a:t>
            </a:r>
            <a:r>
              <a:rPr lang="en-US" b="1" dirty="0" smtClean="0"/>
              <a:t>The two will become one flesh</a:t>
            </a:r>
            <a:r>
              <a:rPr lang="en-US" dirty="0" smtClean="0"/>
              <a:t>.”</a:t>
            </a:r>
            <a:r>
              <a:rPr lang="en-US" b="1" baseline="30000" dirty="0" smtClean="0"/>
              <a:t>   17</a:t>
            </a:r>
            <a:r>
              <a:rPr lang="en-US" dirty="0" smtClean="0"/>
              <a:t> But whoever is united with the Lord is one with Him in spirit. </a:t>
            </a:r>
            <a:r>
              <a:rPr lang="en-US" b="1" baseline="30000" dirty="0" smtClean="0"/>
              <a:t>18</a:t>
            </a:r>
            <a:r>
              <a:rPr lang="en-US" dirty="0" smtClean="0"/>
              <a:t> Flee </a:t>
            </a:r>
            <a:r>
              <a:rPr lang="en-US" dirty="0"/>
              <a:t>from sexual immorality. All other sins a person commits are outside the body, but whoever sins sexually, sins against their own body. </a:t>
            </a:r>
            <a:r>
              <a:rPr lang="en-US" b="1" baseline="30000" dirty="0" smtClean="0"/>
              <a:t>19</a:t>
            </a:r>
            <a:r>
              <a:rPr lang="en-US" dirty="0" smtClean="0"/>
              <a:t> Do </a:t>
            </a:r>
            <a:r>
              <a:rPr lang="en-US" dirty="0"/>
              <a:t>you not know that your bodies are </a:t>
            </a:r>
            <a:r>
              <a:rPr lang="en-US" b="1" dirty="0"/>
              <a:t>temples of the Holy Spirit</a:t>
            </a:r>
            <a:r>
              <a:rPr lang="en-US" dirty="0"/>
              <a:t>, who is in you, whom you have received from God? You are not your own; </a:t>
            </a:r>
            <a:r>
              <a:rPr lang="en-US" b="1" baseline="30000" dirty="0" smtClean="0"/>
              <a:t>20</a:t>
            </a:r>
            <a:r>
              <a:rPr lang="en-US" dirty="0" smtClean="0"/>
              <a:t> you </a:t>
            </a:r>
            <a:r>
              <a:rPr lang="en-US" dirty="0"/>
              <a:t>were bought at a price. Therefore honor God with your bodies.</a:t>
            </a:r>
          </a:p>
        </p:txBody>
      </p:sp>
    </p:spTree>
    <p:extLst>
      <p:ext uri="{BB962C8B-B14F-4D97-AF65-F5344CB8AC3E}">
        <p14:creationId xmlns:p14="http://schemas.microsoft.com/office/powerpoint/2010/main" val="4446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jandofabrics.com/newsletters/uploaded_images/GumInCarpet-714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9931" r="17629"/>
          <a:stretch/>
        </p:blipFill>
        <p:spPr bwMode="auto">
          <a:xfrm>
            <a:off x="538656" y="2628"/>
            <a:ext cx="8071944" cy="686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997262" y="35814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Romance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stir up one another’s sexual desires in order to move towards covenant </a:t>
            </a:r>
          </a:p>
          <a:p>
            <a:pPr algn="ctr"/>
            <a:r>
              <a:rPr lang="en-US" dirty="0" smtClean="0"/>
              <a:t>(or re-establishing covenant)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Galatians 5:19 (KJV)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	Now </a:t>
            </a:r>
            <a:r>
              <a:rPr lang="en-US" dirty="0"/>
              <a:t>the works of the flesh are manifest, which are these; </a:t>
            </a:r>
            <a:r>
              <a:rPr lang="en-US" dirty="0" smtClean="0"/>
              <a:t>adultery</a:t>
            </a:r>
            <a:r>
              <a:rPr lang="en-US" dirty="0"/>
              <a:t>, fornication, uncleanness, </a:t>
            </a:r>
            <a:r>
              <a:rPr lang="en-US" b="1" dirty="0" smtClean="0"/>
              <a:t>lasciviousness (NIV &amp; NAS- sensuality)</a:t>
            </a:r>
          </a:p>
          <a:p>
            <a:pPr lvl="1"/>
            <a:r>
              <a:rPr lang="en-US" sz="3600" dirty="0" smtClean="0"/>
              <a:t>	</a:t>
            </a:r>
          </a:p>
          <a:p>
            <a:pPr lvl="1"/>
            <a:r>
              <a:rPr lang="en-US" dirty="0" smtClean="0"/>
              <a:t>	</a:t>
            </a:r>
            <a:r>
              <a:rPr lang="en-US" b="1" dirty="0" smtClean="0"/>
              <a:t>Lasciviousness</a:t>
            </a:r>
            <a:r>
              <a:rPr lang="en-US" dirty="0" smtClean="0"/>
              <a:t> = to </a:t>
            </a:r>
            <a:r>
              <a:rPr lang="en-US" dirty="0"/>
              <a:t>stir up within ourselves </a:t>
            </a:r>
            <a:r>
              <a:rPr lang="en-US" dirty="0" smtClean="0"/>
              <a:t>(or others) </a:t>
            </a:r>
            <a:r>
              <a:rPr lang="en-US" dirty="0"/>
              <a:t>desires that cannot be righteously fulfilled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8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kydivingdropzones.com/wp-content/uploads/2010/11/06_pastrana_dive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8688"/>
            <a:ext cx="5867400" cy="36573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Christian Pick-up Lines: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800" dirty="0" smtClean="0"/>
              <a:t>15.  What </a:t>
            </a:r>
            <a:r>
              <a:rPr lang="en-US" sz="2800" dirty="0"/>
              <a:t>are you doing for the rest of your afterlife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 fontAlgn="base">
              <a:lnSpc>
                <a:spcPct val="110000"/>
              </a:lnSpc>
              <a:buAutoNum type="arabicPeriod" startAt="14"/>
            </a:pPr>
            <a:r>
              <a:rPr lang="en-US" sz="2800" dirty="0" smtClean="0"/>
              <a:t> You </a:t>
            </a:r>
            <a:r>
              <a:rPr lang="en-US" sz="2800" dirty="0"/>
              <a:t>and me, we’re like loaves and fishes…we </a:t>
            </a:r>
            <a:r>
              <a:rPr lang="en-US" sz="2800" dirty="0" smtClean="0"/>
              <a:t>just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       might </a:t>
            </a:r>
            <a:r>
              <a:rPr lang="en-US" sz="2800" dirty="0"/>
              <a:t>be a miracle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 fontAlgn="base">
              <a:buAutoNum type="arabicPeriod" startAt="13"/>
            </a:pPr>
            <a:r>
              <a:rPr lang="en-US" sz="2800" dirty="0" smtClean="0"/>
              <a:t> Did </a:t>
            </a:r>
            <a:r>
              <a:rPr lang="en-US" sz="2800" dirty="0"/>
              <a:t>you say your name was Esther? Oh, I guess I </a:t>
            </a:r>
            <a:r>
              <a:rPr lang="en-US" sz="2800" dirty="0" smtClean="0"/>
              <a:t>just   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       think </a:t>
            </a:r>
            <a:r>
              <a:rPr lang="en-US" sz="2800" dirty="0"/>
              <a:t>you were chosen for such a time as this</a:t>
            </a:r>
            <a:r>
              <a:rPr lang="en-US" sz="2800" dirty="0" smtClean="0"/>
              <a:t>.</a:t>
            </a:r>
            <a:endParaRPr lang="en-US" sz="2800" dirty="0"/>
          </a:p>
          <a:p>
            <a:pPr fontAlgn="base"/>
            <a:r>
              <a:rPr lang="en-US" sz="2800" dirty="0" smtClean="0"/>
              <a:t>12.   Excuse </a:t>
            </a:r>
            <a:r>
              <a:rPr lang="en-US" sz="2800" dirty="0"/>
              <a:t>me, I believe one of your ribs belongs to me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 fontAlgn="base">
              <a:buAutoNum type="arabicPeriod" startAt="11"/>
            </a:pPr>
            <a:r>
              <a:rPr lang="en-US" sz="2800" dirty="0" smtClean="0"/>
              <a:t> What's </a:t>
            </a:r>
            <a:r>
              <a:rPr lang="en-US" sz="2800" dirty="0"/>
              <a:t>your name and number so I can add you to </a:t>
            </a:r>
            <a:r>
              <a:rPr lang="en-US" sz="2800" dirty="0" smtClean="0"/>
              <a:t>my    </a:t>
            </a:r>
          </a:p>
          <a:p>
            <a:pPr marL="0" indent="0" fontAlgn="base">
              <a:spcBef>
                <a:spcPts val="0"/>
              </a:spcBef>
            </a:pPr>
            <a:r>
              <a:rPr lang="en-US" sz="2800" dirty="0" smtClean="0"/>
              <a:t>        "prayer</a:t>
            </a:r>
            <a:r>
              <a:rPr lang="en-US" sz="2800" dirty="0"/>
              <a:t>" list</a:t>
            </a:r>
            <a:r>
              <a:rPr lang="en-US" sz="2800" dirty="0" smtClean="0"/>
              <a:t>?</a:t>
            </a:r>
            <a:endParaRPr lang="en-US" sz="2800" dirty="0"/>
          </a:p>
          <a:p>
            <a:pPr fontAlgn="base"/>
            <a:r>
              <a:rPr lang="en-US" sz="2800" dirty="0" smtClean="0"/>
              <a:t>10.  No</a:t>
            </a:r>
            <a:r>
              <a:rPr lang="en-US" sz="2800" dirty="0"/>
              <a:t>, I'm not </a:t>
            </a:r>
            <a:r>
              <a:rPr lang="en-US" sz="2800" dirty="0" smtClean="0"/>
              <a:t>coveting; </a:t>
            </a:r>
            <a:r>
              <a:rPr lang="en-US" sz="2800" dirty="0"/>
              <a:t>I intend to make you mine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</a:p>
          <a:p>
            <a:pPr fontAlgn="base"/>
            <a:r>
              <a:rPr lang="en-US" sz="2800" dirty="0"/>
              <a:t>9</a:t>
            </a:r>
            <a:r>
              <a:rPr lang="en-US" sz="2800" dirty="0" smtClean="0"/>
              <a:t>.	   I </a:t>
            </a:r>
            <a:r>
              <a:rPr lang="en-US" sz="2800" dirty="0"/>
              <a:t>didn’t believe in predestination until tonight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http://3.bp.blogspot.com/_4G9gnRDdpFg/TSN97lJMgII/AAAAAAAAAJs/z0keRunHnj8/s1600/when-boy-meets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65" y="5349764"/>
            <a:ext cx="1432035" cy="14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13:4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/>
              <a:t>Marriage should be honored by all, and the </a:t>
            </a:r>
            <a:r>
              <a:rPr lang="en-US" b="1" dirty="0"/>
              <a:t>marriage bed kept pure</a:t>
            </a:r>
            <a:r>
              <a:rPr lang="en-US" dirty="0"/>
              <a:t>, for God will </a:t>
            </a:r>
            <a:r>
              <a:rPr lang="en-US" b="1" dirty="0"/>
              <a:t>judge</a:t>
            </a:r>
            <a:r>
              <a:rPr lang="en-US" dirty="0"/>
              <a:t> the adulterer and all the sexually immoral.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Law of Diminishing Returns</a:t>
            </a:r>
          </a:p>
        </p:txBody>
      </p:sp>
    </p:spTree>
    <p:extLst>
      <p:ext uri="{BB962C8B-B14F-4D97-AF65-F5344CB8AC3E}">
        <p14:creationId xmlns:p14="http://schemas.microsoft.com/office/powerpoint/2010/main" val="13280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73" y="0"/>
            <a:ext cx="458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Recreational Dating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(dating just to date)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Rewards of marriage w/o responsibility</a:t>
            </a:r>
          </a:p>
          <a:p>
            <a:pPr marL="97155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Only thinks about </a:t>
            </a:r>
            <a:r>
              <a:rPr lang="en-US" dirty="0" smtClean="0"/>
              <a:t>present</a:t>
            </a:r>
          </a:p>
          <a:p>
            <a:pPr marL="97155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Selfishly motivated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://www.otbskincare.com/blog/wp-content/uploads/2010/06/toothpaste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Litmus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Q:  Would my spouse be OK with my 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1379" r="17888" b="5034"/>
          <a:stretch/>
        </p:blipFill>
        <p:spPr bwMode="auto">
          <a:xfrm>
            <a:off x="304800" y="-1"/>
            <a:ext cx="8610600" cy="68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59436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with attractions!?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Thank God for normal desires!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Don’t tell them!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Give </a:t>
            </a:r>
            <a:r>
              <a:rPr lang="en-US" sz="2800" dirty="0"/>
              <a:t>it to God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Get in light with authority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Continue to treat them as brother/sister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Consider </a:t>
            </a:r>
            <a:r>
              <a:rPr lang="en-US" sz="2800" dirty="0"/>
              <a:t>alternative to worldly </a:t>
            </a:r>
            <a:r>
              <a:rPr lang="en-US" sz="2800" dirty="0" smtClean="0"/>
              <a:t>dating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2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5.sphotos.ak.fbcdn.net/hphotos-ak-ash4/207296_1952099367448_1391567115_2224712_36966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" y="0"/>
            <a:ext cx="4587765" cy="68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381000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Waiting, Dating, and Mating </a:t>
            </a:r>
          </a:p>
          <a:p>
            <a:pPr algn="ctr"/>
            <a:r>
              <a:rPr lang="en-US" sz="4000" b="1" dirty="0" smtClean="0"/>
              <a:t>(Part 2)</a:t>
            </a:r>
          </a:p>
          <a:p>
            <a:pPr algn="ctr"/>
            <a:endParaRPr lang="en-US" sz="4000" b="1" dirty="0"/>
          </a:p>
          <a:p>
            <a:pPr algn="ctr"/>
            <a:r>
              <a:rPr lang="en-US" sz="2800" dirty="0" smtClean="0"/>
              <a:t>February 24,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1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Courtship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Protect heart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drama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Treat as brother/sister – maintain friendship after!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Increase spiritual life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Invite community into relationship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Increased </a:t>
            </a:r>
            <a:r>
              <a:rPr lang="en-US" dirty="0"/>
              <a:t>accountability/prayer (not secretive)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Objective wisdom </a:t>
            </a:r>
            <a:r>
              <a:rPr lang="en-US" dirty="0"/>
              <a:t>for future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Remain </a:t>
            </a:r>
            <a:r>
              <a:rPr lang="en-US" dirty="0"/>
              <a:t>whole for spouse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 Christian Pick-up Lines: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10400" dirty="0"/>
              <a:t>8</a:t>
            </a:r>
            <a:r>
              <a:rPr lang="en-US" sz="10400" dirty="0" smtClean="0"/>
              <a:t>.	  Is </a:t>
            </a:r>
            <a:r>
              <a:rPr lang="en-US" sz="10400" dirty="0"/>
              <a:t>this the </a:t>
            </a:r>
            <a:r>
              <a:rPr lang="en-US" sz="10400" dirty="0" smtClean="0"/>
              <a:t>transfiguration…because </a:t>
            </a:r>
            <a:r>
              <a:rPr lang="en-US" sz="10400" dirty="0"/>
              <a:t>you are </a:t>
            </a:r>
            <a:r>
              <a:rPr lang="en-US" sz="10400" dirty="0" smtClean="0"/>
              <a:t>glowing</a:t>
            </a:r>
            <a:endParaRPr lang="en-US" sz="10400" dirty="0"/>
          </a:p>
          <a:p>
            <a:pPr fontAlgn="base">
              <a:lnSpc>
                <a:spcPct val="120000"/>
              </a:lnSpc>
            </a:pPr>
            <a:r>
              <a:rPr lang="en-US" sz="10400" dirty="0"/>
              <a:t>7</a:t>
            </a:r>
            <a:r>
              <a:rPr lang="en-US" sz="10400" dirty="0" smtClean="0"/>
              <a:t>.	  Bible-gateway </a:t>
            </a:r>
            <a:r>
              <a:rPr lang="en-US" sz="10400" dirty="0"/>
              <a:t>happens to be my homepage</a:t>
            </a:r>
            <a:r>
              <a:rPr lang="en-US" sz="10400" dirty="0" smtClean="0"/>
              <a:t>.</a:t>
            </a:r>
            <a:endParaRPr lang="en-US" sz="10400" dirty="0"/>
          </a:p>
          <a:p>
            <a:pPr fontAlgn="base">
              <a:lnSpc>
                <a:spcPct val="120000"/>
              </a:lnSpc>
            </a:pPr>
            <a:r>
              <a:rPr lang="en-US" sz="10400" dirty="0"/>
              <a:t>6</a:t>
            </a:r>
            <a:r>
              <a:rPr lang="en-US" sz="10400" dirty="0" smtClean="0"/>
              <a:t>.	  My </a:t>
            </a:r>
            <a:r>
              <a:rPr lang="en-US" sz="10400" dirty="0"/>
              <a:t>favorite species of vegetation is the church plant</a:t>
            </a:r>
            <a:r>
              <a:rPr lang="en-US" sz="10400" dirty="0" smtClean="0"/>
              <a:t>.</a:t>
            </a:r>
            <a:endParaRPr lang="en-US" sz="10400" dirty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0400" dirty="0" smtClean="0"/>
              <a:t>5.	  Now </a:t>
            </a:r>
            <a:r>
              <a:rPr lang="en-US" sz="10400" dirty="0" err="1"/>
              <a:t>i</a:t>
            </a:r>
            <a:r>
              <a:rPr lang="en-US" sz="10400" dirty="0"/>
              <a:t> know why Solomon had 700 wives… Because he </a:t>
            </a:r>
            <a:endParaRPr lang="en-US" sz="104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0400" dirty="0" smtClean="0"/>
              <a:t>       never </a:t>
            </a:r>
            <a:r>
              <a:rPr lang="en-US" sz="10400" dirty="0"/>
              <a:t>met you</a:t>
            </a:r>
            <a:r>
              <a:rPr lang="en-US" sz="10400" dirty="0" smtClean="0"/>
              <a:t>.</a:t>
            </a:r>
            <a:endParaRPr lang="en-US" sz="10400" dirty="0"/>
          </a:p>
          <a:p>
            <a:pPr fontAlgn="base">
              <a:lnSpc>
                <a:spcPct val="120000"/>
              </a:lnSpc>
            </a:pPr>
            <a:r>
              <a:rPr lang="en-US" sz="10400" dirty="0"/>
              <a:t>4</a:t>
            </a:r>
            <a:r>
              <a:rPr lang="en-US" sz="10400" dirty="0" smtClean="0"/>
              <a:t>.	  You </a:t>
            </a:r>
            <a:r>
              <a:rPr lang="en-US" sz="10400" dirty="0"/>
              <a:t>put the ‘cute’ back in </a:t>
            </a:r>
            <a:r>
              <a:rPr lang="en-US" sz="10400" dirty="0" smtClean="0"/>
              <a:t>persecution…</a:t>
            </a:r>
            <a:endParaRPr lang="en-US" sz="10400" dirty="0"/>
          </a:p>
          <a:p>
            <a:pPr fontAlgn="base">
              <a:lnSpc>
                <a:spcPct val="120000"/>
              </a:lnSpc>
            </a:pPr>
            <a:r>
              <a:rPr lang="en-US" sz="10400" dirty="0"/>
              <a:t>3</a:t>
            </a:r>
            <a:r>
              <a:rPr lang="en-US" sz="10400" dirty="0" smtClean="0"/>
              <a:t>.	  </a:t>
            </a:r>
            <a:r>
              <a:rPr lang="en-US" sz="10400" dirty="0" err="1" smtClean="0"/>
              <a:t>Wanna</a:t>
            </a:r>
            <a:r>
              <a:rPr lang="en-US" sz="10400" dirty="0" smtClean="0"/>
              <a:t> </a:t>
            </a:r>
            <a:r>
              <a:rPr lang="en-US" sz="10400" dirty="0"/>
              <a:t>come over and watch </a:t>
            </a:r>
            <a:r>
              <a:rPr lang="en-US" sz="10400" i="1" dirty="0"/>
              <a:t>Left Behind</a:t>
            </a:r>
            <a:r>
              <a:rPr lang="en-US" sz="10400" dirty="0" smtClean="0"/>
              <a:t>?</a:t>
            </a:r>
            <a:endParaRPr lang="en-US" sz="10400" dirty="0"/>
          </a:p>
          <a:p>
            <a:pPr fontAlgn="base">
              <a:lnSpc>
                <a:spcPct val="120000"/>
              </a:lnSpc>
            </a:pPr>
            <a:r>
              <a:rPr lang="en-US" sz="10400" dirty="0"/>
              <a:t>2</a:t>
            </a:r>
            <a:r>
              <a:rPr lang="en-US" sz="10400" dirty="0" smtClean="0"/>
              <a:t>.	  I </a:t>
            </a:r>
            <a:r>
              <a:rPr lang="en-US" sz="10400" dirty="0"/>
              <a:t>don’t know if you noticed but, when you walked </a:t>
            </a:r>
            <a:r>
              <a:rPr lang="en-US" sz="10400" dirty="0" smtClean="0"/>
              <a:t>into   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0400" dirty="0"/>
              <a:t> </a:t>
            </a:r>
            <a:r>
              <a:rPr lang="en-US" sz="10400" dirty="0" smtClean="0"/>
              <a:t>      the </a:t>
            </a:r>
            <a:r>
              <a:rPr lang="en-US" sz="10400" dirty="0"/>
              <a:t>room, that was me giving up a clap offering</a:t>
            </a:r>
            <a:r>
              <a:rPr lang="en-US" sz="10400" dirty="0" smtClean="0"/>
              <a:t>.</a:t>
            </a:r>
            <a:endParaRPr lang="en-US" sz="10400" dirty="0"/>
          </a:p>
          <a:p>
            <a:pPr fontAlgn="base">
              <a:lnSpc>
                <a:spcPct val="120000"/>
              </a:lnSpc>
            </a:pPr>
            <a:r>
              <a:rPr lang="en-US" sz="10400" dirty="0" smtClean="0"/>
              <a:t>1.   Hi</a:t>
            </a:r>
            <a:r>
              <a:rPr lang="en-US" sz="10400" dirty="0"/>
              <a:t>, my name's Will...God's </a:t>
            </a:r>
            <a:r>
              <a:rPr lang="en-US" sz="10400" dirty="0" smtClean="0"/>
              <a:t>Will</a:t>
            </a:r>
            <a:endParaRPr lang="en-US" sz="10400" dirty="0"/>
          </a:p>
          <a:p>
            <a:endParaRPr lang="en-US" dirty="0"/>
          </a:p>
        </p:txBody>
      </p:sp>
      <p:pic>
        <p:nvPicPr>
          <p:cNvPr id="4" name="Picture 2" descr="http://3.bp.blogspot.com/_4G9gnRDdpFg/TSN97lJMgII/AAAAAAAAAJs/z0keRunHnj8/s1600/when-boy-meets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65" y="5349764"/>
            <a:ext cx="1432035" cy="14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epersonhewantsmetobe.files.wordpress.com/2011/05/boy-meets-gir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1850"/>
            <a:ext cx="3276600" cy="51879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cx.images-amazon.com/images/I/416RD4HE7VL._SL500_AA3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r="20552"/>
          <a:stretch/>
        </p:blipFill>
        <p:spPr bwMode="auto">
          <a:xfrm rot="21052161">
            <a:off x="742896" y="676131"/>
            <a:ext cx="3124200" cy="52921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embassyinstitute.org/sites/embassyinstitute.org/files/styles/cfvideo_large/public/video_images/Gothard_Understanding%20Why%20God%20Lets%20Bad%20Things%20Happ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 r="85000" b="65034"/>
          <a:stretch/>
        </p:blipFill>
        <p:spPr bwMode="auto">
          <a:xfrm>
            <a:off x="304800" y="1049065"/>
            <a:ext cx="1906302" cy="19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419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Institute in Basic Life Principles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  <a:cs typeface="Times New Roman" pitchFamily="18" charset="0"/>
              </a:rPr>
              <a:t>June 24-30</a:t>
            </a:r>
            <a:endParaRPr lang="en-US" sz="3200" dirty="0">
              <a:solidFill>
                <a:schemeClr val="bg1"/>
              </a:solidFill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733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1200" dirty="0" smtClean="0">
                <a:solidFill>
                  <a:schemeClr val="bg1"/>
                </a:solidFill>
                <a:latin typeface="+mj-lt"/>
              </a:rPr>
              <a:t>IBLP</a:t>
            </a:r>
            <a:endParaRPr lang="en-US" sz="5400" spc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2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brella forsaken.jpg"/>
          <p:cNvPicPr>
            <a:picLocks noChangeAspect="1"/>
          </p:cNvPicPr>
          <p:nvPr/>
        </p:nvPicPr>
        <p:blipFill>
          <a:blip r:embed="rId2"/>
          <a:srcRect l="-327" t="32222" r="1111" b="17778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4525963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en-US" sz="3200" b="1" dirty="0" smtClean="0"/>
              <a:t>Principle</a:t>
            </a:r>
          </a:p>
          <a:p>
            <a:pPr algn="r">
              <a:lnSpc>
                <a:spcPct val="200000"/>
              </a:lnSpc>
            </a:pPr>
            <a:r>
              <a:rPr lang="en-US" sz="3200" b="1" dirty="0"/>
              <a:t>v</a:t>
            </a:r>
            <a:r>
              <a:rPr lang="en-US" sz="3200" b="1" dirty="0" smtClean="0"/>
              <a:t>s.</a:t>
            </a:r>
          </a:p>
          <a:p>
            <a:pPr algn="r">
              <a:lnSpc>
                <a:spcPct val="200000"/>
              </a:lnSpc>
            </a:pPr>
            <a:r>
              <a:rPr lang="en-US" sz="3200" b="1" dirty="0" smtClean="0"/>
              <a:t>Practice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3399"/>
                </a:solidFill>
              </a:rPr>
              <a:t>Honor your parents</a:t>
            </a:r>
          </a:p>
          <a:p>
            <a:pPr>
              <a:lnSpc>
                <a:spcPct val="200000"/>
              </a:lnSpc>
            </a:pPr>
            <a:endParaRPr lang="en-US" sz="3200" b="1" dirty="0">
              <a:solidFill>
                <a:srgbClr val="FF3399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3399"/>
                </a:solidFill>
              </a:rPr>
              <a:t>Call them regularly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dirty="0"/>
              <a:t>1 Thessalonians 4:3-8 </a:t>
            </a:r>
            <a:endParaRPr lang="en-US" sz="4000" b="1" dirty="0" smtClean="0"/>
          </a:p>
          <a:p>
            <a:pPr algn="ctr"/>
            <a:r>
              <a:rPr lang="en-US" sz="2800" dirty="0" smtClean="0"/>
              <a:t>(around p.811 in visitor Bibles)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22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4525963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en-US" sz="3200" b="1" dirty="0" smtClean="0"/>
              <a:t>Principle</a:t>
            </a:r>
          </a:p>
          <a:p>
            <a:pPr algn="r">
              <a:lnSpc>
                <a:spcPct val="200000"/>
              </a:lnSpc>
            </a:pPr>
            <a:r>
              <a:rPr lang="en-US" sz="3200" b="1" dirty="0"/>
              <a:t>v</a:t>
            </a:r>
            <a:r>
              <a:rPr lang="en-US" sz="3200" b="1" dirty="0" smtClean="0"/>
              <a:t>s.</a:t>
            </a:r>
          </a:p>
          <a:p>
            <a:pPr algn="r">
              <a:lnSpc>
                <a:spcPct val="200000"/>
              </a:lnSpc>
            </a:pPr>
            <a:r>
              <a:rPr lang="en-US" sz="3200" b="1" dirty="0" smtClean="0"/>
              <a:t>Practice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800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3399"/>
                </a:solidFill>
              </a:rPr>
              <a:t>Avoid sexual immorality</a:t>
            </a:r>
          </a:p>
          <a:p>
            <a:pPr>
              <a:lnSpc>
                <a:spcPct val="200000"/>
              </a:lnSpc>
            </a:pPr>
            <a:endParaRPr lang="en-US" sz="2600" b="1" dirty="0" smtClean="0">
              <a:solidFill>
                <a:srgbClr val="FF3399"/>
              </a:solidFill>
            </a:endParaRPr>
          </a:p>
          <a:p>
            <a:endParaRPr lang="en-US" sz="3200" b="1" dirty="0" smtClean="0">
              <a:solidFill>
                <a:srgbClr val="FF3399"/>
              </a:solidFill>
            </a:endParaRPr>
          </a:p>
          <a:p>
            <a:pPr marL="0" indent="0"/>
            <a:r>
              <a:rPr lang="en-US" sz="3200" b="1" dirty="0" smtClean="0">
                <a:solidFill>
                  <a:srgbClr val="FF3399"/>
                </a:solidFill>
              </a:rPr>
              <a:t>Don’t date the way the world does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5:8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Blessed </a:t>
            </a:r>
            <a:r>
              <a:rPr lang="en-US" dirty="0"/>
              <a:t>are the pure in heart, 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they will see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think of when you hear the word</a:t>
            </a:r>
          </a:p>
          <a:p>
            <a:pPr algn="ctr"/>
            <a:r>
              <a:rPr lang="en-US" dirty="0" smtClean="0"/>
              <a:t>“dating”?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404</Words>
  <Application>Microsoft Office PowerPoint</Application>
  <PresentationFormat>On-screen Show (4:3)</PresentationFormat>
  <Paragraphs>99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Top 15 Christian Pick-up Lines:</vt:lpstr>
      <vt:lpstr>Top 15 Christian Pick-up Lines:</vt:lpstr>
      <vt:lpstr>PowerPoint Presentation</vt:lpstr>
      <vt:lpstr>PowerPoint Presentation</vt:lpstr>
      <vt:lpstr>PowerPoint Presentation</vt:lpstr>
      <vt:lpstr>PowerPoint Presentation</vt:lpstr>
      <vt:lpstr>Matthew 5:8</vt:lpstr>
      <vt:lpstr>PowerPoint Presentation</vt:lpstr>
      <vt:lpstr>Insanity</vt:lpstr>
      <vt:lpstr>PowerPoint Presentation</vt:lpstr>
      <vt:lpstr>God’s Love</vt:lpstr>
      <vt:lpstr>PowerPoint Presentation</vt:lpstr>
      <vt:lpstr>1 Corinthians 6:16-20</vt:lpstr>
      <vt:lpstr>PowerPoint Presentation</vt:lpstr>
      <vt:lpstr>PowerPoint Presentation</vt:lpstr>
      <vt:lpstr>Purpose of Romance</vt:lpstr>
      <vt:lpstr>Galatians 5:19 (KJV)</vt:lpstr>
      <vt:lpstr>PowerPoint Presentation</vt:lpstr>
      <vt:lpstr>Hebrews 13:4</vt:lpstr>
      <vt:lpstr>PowerPoint Presentation</vt:lpstr>
      <vt:lpstr>PowerPoint Presentation</vt:lpstr>
      <vt:lpstr>Recreational Dating (dating just to date)</vt:lpstr>
      <vt:lpstr>PowerPoint Presentation</vt:lpstr>
      <vt:lpstr>Litmus Test</vt:lpstr>
      <vt:lpstr>PowerPoint Presentation</vt:lpstr>
      <vt:lpstr>What do I do with attractions!?</vt:lpstr>
      <vt:lpstr>PowerPoint Presentation</vt:lpstr>
      <vt:lpstr>Benefits of Courtship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 Thy Father &amp; Mother…</dc:title>
  <dc:creator>Linda</dc:creator>
  <cp:lastModifiedBy>Tim</cp:lastModifiedBy>
  <cp:revision>231</cp:revision>
  <dcterms:created xsi:type="dcterms:W3CDTF">2008-12-10T03:02:47Z</dcterms:created>
  <dcterms:modified xsi:type="dcterms:W3CDTF">2012-02-11T05:47:16Z</dcterms:modified>
</cp:coreProperties>
</file>