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818B451-B6DE-4B57-BC0D-7083FDA35D4B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631497-3EC5-4135-BD8E-590B3DC5EB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Hospitality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Biblical Way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752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hospitality?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91400" cy="4572000"/>
          </a:xfrm>
        </p:spPr>
        <p:txBody>
          <a:bodyPr/>
          <a:lstStyle/>
          <a:p>
            <a:r>
              <a:rPr lang="en-US" b="1" dirty="0" smtClean="0"/>
              <a:t>Attitude</a:t>
            </a:r>
            <a:r>
              <a:rPr lang="en-US" dirty="0" smtClean="0"/>
              <a:t> is more important than the activity.</a:t>
            </a:r>
          </a:p>
          <a:p>
            <a:r>
              <a:rPr lang="en-US" dirty="0" smtClean="0"/>
              <a:t>It’s not what we do, it’s </a:t>
            </a:r>
            <a:r>
              <a:rPr lang="en-US" b="1" dirty="0" smtClean="0"/>
              <a:t>how</a:t>
            </a:r>
            <a:r>
              <a:rPr lang="en-US" dirty="0" smtClean="0"/>
              <a:t> we do it.</a:t>
            </a:r>
          </a:p>
          <a:p>
            <a:r>
              <a:rPr lang="en-US" dirty="0" smtClean="0"/>
              <a:t>Welcoming someone beyond the door.</a:t>
            </a:r>
          </a:p>
          <a:p>
            <a:r>
              <a:rPr lang="en-US" dirty="0" smtClean="0"/>
              <a:t>Bringing someone </a:t>
            </a:r>
            <a:r>
              <a:rPr lang="en-US" b="1" dirty="0" smtClean="0"/>
              <a:t>all the way through</a:t>
            </a:r>
            <a:r>
              <a:rPr lang="en-US" dirty="0" smtClean="0"/>
              <a:t>, even beyond belonging.</a:t>
            </a:r>
          </a:p>
          <a:p>
            <a:r>
              <a:rPr lang="en-US" dirty="0" smtClean="0"/>
              <a:t>We are all </a:t>
            </a:r>
            <a:r>
              <a:rPr lang="en-US" b="1" dirty="0" smtClean="0"/>
              <a:t>commanded</a:t>
            </a:r>
            <a:r>
              <a:rPr lang="en-US" dirty="0" smtClean="0"/>
              <a:t> to be hospitable to everyone.</a:t>
            </a:r>
          </a:p>
          <a:p>
            <a:pPr lvl="1"/>
            <a:r>
              <a:rPr lang="en-US" dirty="0" smtClean="0"/>
              <a:t>Banquet, Luke 14:12-14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6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Hospitality is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live like Jesus around people, we must be hospitable!</a:t>
            </a:r>
          </a:p>
          <a:p>
            <a:r>
              <a:rPr lang="en-US" dirty="0" smtClean="0"/>
              <a:t>Fruits </a:t>
            </a:r>
            <a:r>
              <a:rPr lang="en-US" dirty="0"/>
              <a:t>of the </a:t>
            </a:r>
            <a:r>
              <a:rPr lang="en-US" dirty="0" smtClean="0"/>
              <a:t>Spirit, Galatians 5:22-26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7" t="7640" r="28571" b="4138"/>
          <a:stretch/>
        </p:blipFill>
        <p:spPr>
          <a:xfrm>
            <a:off x="352225" y="2970292"/>
            <a:ext cx="4079735" cy="33749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970292"/>
            <a:ext cx="3352800" cy="33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3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have to give?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Money, time, food, gifts, people, other resources</a:t>
            </a:r>
          </a:p>
          <a:p>
            <a:r>
              <a:rPr lang="en-US" dirty="0" smtClean="0"/>
              <a:t>Invite, welcome, bring them all the way through</a:t>
            </a:r>
          </a:p>
          <a:p>
            <a:r>
              <a:rPr lang="en-US" dirty="0" smtClean="0"/>
              <a:t>Attention, awareness, listening ear</a:t>
            </a:r>
          </a:p>
          <a:p>
            <a:r>
              <a:rPr lang="en-US" dirty="0" smtClean="0"/>
              <a:t>Love</a:t>
            </a:r>
          </a:p>
          <a:p>
            <a:r>
              <a:rPr lang="en-US" sz="3200" b="1" dirty="0" smtClean="0"/>
              <a:t>The Gospel</a:t>
            </a:r>
          </a:p>
          <a:p>
            <a:endParaRPr lang="en-US" dirty="0" smtClean="0"/>
          </a:p>
          <a:p>
            <a:r>
              <a:rPr lang="en-US" dirty="0" smtClean="0"/>
              <a:t>Ask God to show you!</a:t>
            </a:r>
          </a:p>
        </p:txBody>
      </p:sp>
      <p:pic>
        <p:nvPicPr>
          <p:cNvPr id="4113" name="Picture 17" descr="C:\Users\Kim\AppData\Local\Microsoft\Windows\Temporary Internet Files\Content.IE5\2H4PVHUW\MP900439522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51"/>
          <a:stretch/>
        </p:blipFill>
        <p:spPr bwMode="auto">
          <a:xfrm>
            <a:off x="4953000" y="3291263"/>
            <a:ext cx="3733800" cy="313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81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God hospitable?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Philippians 2:1-8</a:t>
            </a:r>
          </a:p>
          <a:p>
            <a:r>
              <a:rPr lang="en-US" dirty="0" smtClean="0"/>
              <a:t>Jesus’ Example:</a:t>
            </a:r>
          </a:p>
          <a:p>
            <a:pPr lvl="1"/>
            <a:r>
              <a:rPr lang="en-US" dirty="0" smtClean="0"/>
              <a:t>Jesus said “come, follow me” and showed them how</a:t>
            </a:r>
          </a:p>
          <a:p>
            <a:pPr lvl="1"/>
            <a:r>
              <a:rPr lang="en-US" dirty="0" smtClean="0"/>
              <a:t>Jesus welcomed all kinds of people</a:t>
            </a:r>
          </a:p>
          <a:p>
            <a:pPr lvl="1"/>
            <a:r>
              <a:rPr lang="en-US" dirty="0" smtClean="0"/>
              <a:t>Jesus healed hurts &amp; wounds</a:t>
            </a:r>
          </a:p>
          <a:p>
            <a:pPr lvl="1"/>
            <a:r>
              <a:rPr lang="en-US" dirty="0" smtClean="0"/>
              <a:t>Jesus went to find the lost sheep</a:t>
            </a:r>
          </a:p>
          <a:p>
            <a:pPr lvl="1"/>
            <a:r>
              <a:rPr lang="en-US" dirty="0" smtClean="0"/>
              <a:t>Jesus welcomed children</a:t>
            </a:r>
          </a:p>
          <a:p>
            <a:pPr lvl="1"/>
            <a:r>
              <a:rPr lang="en-US" dirty="0" smtClean="0"/>
              <a:t>Jesus feeds abundantly</a:t>
            </a:r>
          </a:p>
          <a:p>
            <a:pPr lvl="1"/>
            <a:r>
              <a:rPr lang="en-US" dirty="0" smtClean="0"/>
              <a:t>Jesus gave the ultimate sacrifice</a:t>
            </a:r>
          </a:p>
          <a:p>
            <a:pPr lvl="1"/>
            <a:r>
              <a:rPr lang="en-US" dirty="0" smtClean="0"/>
              <a:t>Jesus even said “see you later” when he left! 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2051" name="Picture 3" descr="C:\Users\Kim\AppData\Local\Microsoft\Windows\Temporary Internet Files\Content.IE5\2H4PVHUW\MC9001052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169" y="4734033"/>
            <a:ext cx="2348231" cy="189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86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Group 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6553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see God as hospitable?  </a:t>
            </a:r>
            <a:r>
              <a:rPr lang="en-US" sz="2800" smtClean="0"/>
              <a:t>How will </a:t>
            </a:r>
            <a:r>
              <a:rPr lang="en-US" sz="2800" dirty="0" smtClean="0"/>
              <a:t>you respond to God’s hospitality today?</a:t>
            </a:r>
          </a:p>
          <a:p>
            <a:r>
              <a:rPr lang="en-US" sz="2800" dirty="0" smtClean="0"/>
              <a:t>Who can you be hospitable to?  How?</a:t>
            </a:r>
          </a:p>
          <a:p>
            <a:r>
              <a:rPr lang="en-US" sz="2800" dirty="0" smtClean="0"/>
              <a:t>Who can your Life Group be hospitable to?  How?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75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Group Qs: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6934200" cy="3916363"/>
          </a:xfrm>
        </p:spPr>
        <p:txBody>
          <a:bodyPr/>
          <a:lstStyle/>
          <a:p>
            <a:pPr lvl="0"/>
            <a:r>
              <a:rPr lang="en-US" sz="2800" dirty="0" smtClean="0"/>
              <a:t>What do you think of when </a:t>
            </a:r>
            <a:r>
              <a:rPr lang="en-US" sz="2800" dirty="0" smtClean="0"/>
              <a:t>you think of the word </a:t>
            </a:r>
            <a:r>
              <a:rPr lang="en-US" sz="2800" dirty="0" smtClean="0"/>
              <a:t>“hospitality</a:t>
            </a:r>
            <a:r>
              <a:rPr lang="en-US" sz="2800" dirty="0" smtClean="0"/>
              <a:t>”?</a:t>
            </a:r>
            <a:endParaRPr lang="en-US" sz="2800" dirty="0"/>
          </a:p>
          <a:p>
            <a:pPr lvl="0"/>
            <a:r>
              <a:rPr lang="en-US" sz="2800" dirty="0"/>
              <a:t>What is your best/worst hospitality story</a:t>
            </a:r>
            <a:r>
              <a:rPr lang="en-US" sz="2800" dirty="0" smtClean="0"/>
              <a:t>?</a:t>
            </a:r>
            <a:endParaRPr lang="en-US" sz="2800" dirty="0"/>
          </a:p>
          <a:p>
            <a:pPr lvl="1"/>
            <a:r>
              <a:rPr lang="en-US" sz="2400" dirty="0" smtClean="0"/>
              <a:t>No </a:t>
            </a:r>
            <a:r>
              <a:rPr lang="en-US" sz="2400" dirty="0"/>
              <a:t>names or places! </a:t>
            </a:r>
            <a:endParaRPr lang="en-US" sz="2400" dirty="0" smtClean="0"/>
          </a:p>
          <a:p>
            <a:r>
              <a:rPr lang="en-US" sz="2800" dirty="0" smtClean="0"/>
              <a:t>What </a:t>
            </a:r>
            <a:r>
              <a:rPr lang="en-US" sz="2800" dirty="0"/>
              <a:t>was it like when you first came into Chi Alpha?  For Chi Alpha regulars, why did you stick around?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Paula, Martha, </a:t>
            </a:r>
            <a:r>
              <a:rPr lang="en-US" dirty="0" smtClean="0"/>
              <a:t>&amp; Mom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6" r="14927" b="6205"/>
          <a:stretch/>
        </p:blipFill>
        <p:spPr>
          <a:xfrm>
            <a:off x="6224484" y="1616528"/>
            <a:ext cx="2614716" cy="37936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5054"/>
            <a:ext cx="2590800" cy="3735146"/>
          </a:xfrm>
          <a:prstGeom prst="rect">
            <a:avLst/>
          </a:prstGeom>
        </p:spPr>
      </p:pic>
      <p:pic>
        <p:nvPicPr>
          <p:cNvPr id="1028" name="Picture 4" descr="C:\Users\Kim\AppData\Local\Microsoft\Windows\Temporary Internet Files\Content.IE5\BOC9FXQK\MC9000509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33800"/>
            <a:ext cx="4114800" cy="29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28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“hospitality” in the Bible?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Timothy </a:t>
            </a:r>
            <a:r>
              <a:rPr lang="en-US" dirty="0" smtClean="0"/>
              <a:t>3:2 &amp; Titus </a:t>
            </a:r>
            <a:r>
              <a:rPr lang="en-US" dirty="0" smtClean="0"/>
              <a:t>1:8, qualifications of church overseers</a:t>
            </a:r>
          </a:p>
          <a:p>
            <a:r>
              <a:rPr lang="en-US" b="1" dirty="0" smtClean="0"/>
              <a:t>I Peter 4:9, </a:t>
            </a:r>
            <a:r>
              <a:rPr lang="en-US" dirty="0" smtClean="0"/>
              <a:t>final remarks</a:t>
            </a:r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Greek adjective:</a:t>
            </a:r>
          </a:p>
          <a:p>
            <a:pPr lvl="1"/>
            <a:r>
              <a:rPr lang="en-US" dirty="0" smtClean="0"/>
              <a:t>lover </a:t>
            </a:r>
            <a:r>
              <a:rPr lang="en-US" dirty="0"/>
              <a:t>of </a:t>
            </a:r>
            <a:r>
              <a:rPr lang="en-US" dirty="0" smtClean="0"/>
              <a:t>hospitality</a:t>
            </a:r>
          </a:p>
          <a:p>
            <a:pPr lvl="1"/>
            <a:r>
              <a:rPr lang="en-US" dirty="0" smtClean="0"/>
              <a:t>use hospitality</a:t>
            </a:r>
          </a:p>
          <a:p>
            <a:pPr lvl="1"/>
            <a:r>
              <a:rPr lang="en-US" dirty="0" smtClean="0"/>
              <a:t>generous </a:t>
            </a:r>
            <a:r>
              <a:rPr lang="en-US" dirty="0"/>
              <a:t>to </a:t>
            </a:r>
            <a:r>
              <a:rPr lang="en-US" dirty="0" smtClean="0"/>
              <a:t>guests</a:t>
            </a:r>
          </a:p>
          <a:p>
            <a:pPr lvl="1"/>
            <a:r>
              <a:rPr lang="en-US" dirty="0" smtClean="0"/>
              <a:t>hospitable</a:t>
            </a:r>
          </a:p>
          <a:p>
            <a:pPr lvl="1"/>
            <a:r>
              <a:rPr lang="en-US" dirty="0" smtClean="0"/>
              <a:t>given </a:t>
            </a:r>
            <a:r>
              <a:rPr lang="en-US" dirty="0"/>
              <a:t>to hospitality</a:t>
            </a:r>
          </a:p>
        </p:txBody>
      </p:sp>
      <p:pic>
        <p:nvPicPr>
          <p:cNvPr id="1045" name="Picture 21" descr="C:\Users\Kim\AppData\Local\Microsoft\Windows\Temporary Internet Files\Content.IE5\BOC9FXQK\MC90044191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72000"/>
            <a:ext cx="4311617" cy="202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4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 Peter </a:t>
            </a:r>
            <a:r>
              <a:rPr lang="en-US" dirty="0" smtClean="0"/>
              <a:t>4:7-10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end of all things is near. Therefore be alert and of sober mind so that you may pray. </a:t>
            </a:r>
            <a:r>
              <a:rPr lang="en-US" sz="3200" dirty="0" smtClean="0"/>
              <a:t>Above </a:t>
            </a:r>
            <a:r>
              <a:rPr lang="en-US" sz="3200" dirty="0"/>
              <a:t>all, </a:t>
            </a:r>
            <a:r>
              <a:rPr lang="en-US" sz="3200" b="1" dirty="0"/>
              <a:t>love</a:t>
            </a:r>
            <a:r>
              <a:rPr lang="en-US" sz="3200" dirty="0"/>
              <a:t> each other deeply, because love covers over a multitude of sins. </a:t>
            </a:r>
            <a:r>
              <a:rPr lang="en-US" sz="3200" b="1" dirty="0" smtClean="0"/>
              <a:t>Offer </a:t>
            </a:r>
            <a:r>
              <a:rPr lang="en-US" sz="3200" b="1" dirty="0"/>
              <a:t>hospitality</a:t>
            </a:r>
            <a:r>
              <a:rPr lang="en-US" sz="3200" dirty="0"/>
              <a:t> to one another without grumbling. </a:t>
            </a:r>
            <a:r>
              <a:rPr lang="en-US" sz="3200" dirty="0" smtClean="0"/>
              <a:t>Each </a:t>
            </a:r>
            <a:r>
              <a:rPr lang="en-US" sz="3200" dirty="0"/>
              <a:t>of you should </a:t>
            </a:r>
            <a:r>
              <a:rPr lang="en-US" sz="3200" b="1" dirty="0"/>
              <a:t>use whatever gift </a:t>
            </a:r>
            <a:r>
              <a:rPr lang="en-US" sz="3200" dirty="0"/>
              <a:t>you have received to </a:t>
            </a:r>
            <a:r>
              <a:rPr lang="en-US" sz="3200" b="1" dirty="0"/>
              <a:t>serve</a:t>
            </a:r>
            <a:r>
              <a:rPr lang="en-US" sz="3200" dirty="0"/>
              <a:t> others, as faithful stewards of God’s grace in its various forms.</a:t>
            </a:r>
          </a:p>
        </p:txBody>
      </p:sp>
    </p:spTree>
    <p:extLst>
      <p:ext uri="{BB962C8B-B14F-4D97-AF65-F5344CB8AC3E}">
        <p14:creationId xmlns:p14="http://schemas.microsoft.com/office/powerpoint/2010/main" val="138365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“hospitality” in the Bible?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Hebrews 13:2, entertain strangers, they might be angels</a:t>
            </a:r>
          </a:p>
          <a:p>
            <a:r>
              <a:rPr lang="en-US" b="1" dirty="0"/>
              <a:t>Romans </a:t>
            </a:r>
            <a:r>
              <a:rPr lang="en-US" b="1" dirty="0" smtClean="0"/>
              <a:t>12:13</a:t>
            </a:r>
            <a:r>
              <a:rPr lang="en-US" dirty="0" smtClean="0"/>
              <a:t>, sacrifice, serving, love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Greek noun:</a:t>
            </a:r>
          </a:p>
          <a:p>
            <a:pPr lvl="1"/>
            <a:r>
              <a:rPr lang="en-US" dirty="0" smtClean="0"/>
              <a:t>Love to strangers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ospitality</a:t>
            </a:r>
          </a:p>
        </p:txBody>
      </p:sp>
      <p:pic>
        <p:nvPicPr>
          <p:cNvPr id="2052" name="Picture 4" descr="C:\Users\Kim\AppData\Local\Microsoft\Windows\Temporary Internet Files\Content.IE5\XYW2SFOF\MC9000159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3929810" cy="193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5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12:9-14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30000" dirty="0"/>
              <a:t> </a:t>
            </a:r>
            <a:r>
              <a:rPr lang="en-US" sz="2800" b="1" dirty="0"/>
              <a:t>Love</a:t>
            </a:r>
            <a:r>
              <a:rPr lang="en-US" sz="2800" dirty="0"/>
              <a:t> must be sincere. Hate what is evil; cling to what is good. </a:t>
            </a:r>
            <a:r>
              <a:rPr lang="en-US" sz="2800" b="1" baseline="30000" dirty="0"/>
              <a:t> </a:t>
            </a:r>
            <a:r>
              <a:rPr lang="en-US" sz="2800" dirty="0"/>
              <a:t>Be </a:t>
            </a:r>
            <a:r>
              <a:rPr lang="en-US" sz="2800" b="1" dirty="0"/>
              <a:t>devoted</a:t>
            </a:r>
            <a:r>
              <a:rPr lang="en-US" sz="2800" dirty="0"/>
              <a:t> to one another in </a:t>
            </a:r>
            <a:r>
              <a:rPr lang="en-US" sz="2800" b="1" dirty="0"/>
              <a:t>love</a:t>
            </a:r>
            <a:r>
              <a:rPr lang="en-US" sz="2800" dirty="0"/>
              <a:t>. </a:t>
            </a:r>
            <a:r>
              <a:rPr lang="en-US" sz="2800" b="1" dirty="0"/>
              <a:t>Honor</a:t>
            </a:r>
            <a:r>
              <a:rPr lang="en-US" sz="2800" dirty="0"/>
              <a:t> one another above yourselves. </a:t>
            </a:r>
            <a:r>
              <a:rPr lang="en-US" sz="2800" dirty="0" smtClean="0"/>
              <a:t>Never </a:t>
            </a:r>
            <a:r>
              <a:rPr lang="en-US" sz="2800" dirty="0"/>
              <a:t>be lacking in zeal, but keep your spiritual fervor, </a:t>
            </a:r>
            <a:r>
              <a:rPr lang="en-US" sz="2800" b="1" dirty="0"/>
              <a:t>serving</a:t>
            </a:r>
            <a:r>
              <a:rPr lang="en-US" sz="2800" dirty="0"/>
              <a:t> the </a:t>
            </a:r>
            <a:r>
              <a:rPr lang="en-US" sz="2800" dirty="0" smtClean="0"/>
              <a:t>Lord. Be </a:t>
            </a:r>
            <a:r>
              <a:rPr lang="en-US" sz="2800" dirty="0"/>
              <a:t>joyful in hope, patient in affliction, faithful in prayer. </a:t>
            </a:r>
            <a:r>
              <a:rPr lang="en-US" sz="2800" b="1" dirty="0" smtClean="0"/>
              <a:t>Share</a:t>
            </a:r>
            <a:r>
              <a:rPr lang="en-US" sz="2800" dirty="0" smtClean="0"/>
              <a:t> </a:t>
            </a:r>
            <a:r>
              <a:rPr lang="en-US" sz="2800" dirty="0"/>
              <a:t>with the Lord’s people who are in need</a:t>
            </a:r>
            <a:r>
              <a:rPr lang="en-US" sz="2800" dirty="0" smtClean="0"/>
              <a:t>. </a:t>
            </a:r>
            <a:r>
              <a:rPr lang="en-US" sz="2800" b="1" dirty="0" smtClean="0"/>
              <a:t>Practice hospitality</a:t>
            </a:r>
            <a:r>
              <a:rPr lang="en-US" sz="2800" dirty="0" smtClean="0"/>
              <a:t>. </a:t>
            </a:r>
            <a:r>
              <a:rPr lang="en-US" sz="2800" b="1" dirty="0" smtClean="0"/>
              <a:t>Bless</a:t>
            </a:r>
            <a:r>
              <a:rPr lang="en-US" sz="2800" dirty="0" smtClean="0"/>
              <a:t> </a:t>
            </a:r>
            <a:r>
              <a:rPr lang="en-US" sz="2800" dirty="0"/>
              <a:t>those who persecute you; bless and do not curse.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257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is hospitality?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Greek:</a:t>
            </a:r>
          </a:p>
          <a:p>
            <a:pPr lvl="1"/>
            <a:r>
              <a:rPr lang="en-US" dirty="0" smtClean="0"/>
              <a:t>Generous, love, receive, entertain, hospitality/hospitable</a:t>
            </a:r>
          </a:p>
          <a:p>
            <a:r>
              <a:rPr lang="en-US" dirty="0" smtClean="0"/>
              <a:t>Dictionary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Friendly reception and treatment of guests or strangers</a:t>
            </a:r>
          </a:p>
          <a:p>
            <a:pPr lvl="1"/>
            <a:r>
              <a:rPr lang="en-US" dirty="0" smtClean="0"/>
              <a:t>Quality or disposition of receiving or treating guests and strangers in a warm, friendly, and generous way</a:t>
            </a:r>
          </a:p>
          <a:p>
            <a:r>
              <a:rPr lang="en-US" dirty="0" smtClean="0"/>
              <a:t>Wikipedia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Respect for guests, </a:t>
            </a:r>
          </a:p>
          <a:p>
            <a:pPr lvl="1"/>
            <a:r>
              <a:rPr lang="en-US" dirty="0" smtClean="0"/>
              <a:t>providing for needs, </a:t>
            </a:r>
          </a:p>
          <a:p>
            <a:pPr lvl="1"/>
            <a:r>
              <a:rPr lang="en-US" dirty="0" smtClean="0"/>
              <a:t>treating them as equals</a:t>
            </a:r>
            <a:endParaRPr lang="en-US" dirty="0"/>
          </a:p>
        </p:txBody>
      </p:sp>
      <p:pic>
        <p:nvPicPr>
          <p:cNvPr id="4100" name="Picture 4" descr="C:\Users\Kim\AppData\Local\Microsoft\Windows\Temporary Internet Files\Content.IE5\2H4PVHUW\MC900319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623" y="3886199"/>
            <a:ext cx="1798097" cy="253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5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r>
              <a:rPr lang="en-US" dirty="0" smtClean="0"/>
              <a:t>Lydia to Paul, Silas &amp; Timothy</a:t>
            </a:r>
          </a:p>
          <a:p>
            <a:pPr lvl="1"/>
            <a:r>
              <a:rPr lang="en-US" dirty="0" smtClean="0"/>
              <a:t>Acts 16:13-15</a:t>
            </a:r>
          </a:p>
          <a:p>
            <a:r>
              <a:rPr lang="en-US" dirty="0" smtClean="0"/>
              <a:t>Abram to Lot</a:t>
            </a:r>
          </a:p>
          <a:p>
            <a:pPr lvl="1"/>
            <a:r>
              <a:rPr lang="en-US" dirty="0" smtClean="0"/>
              <a:t>Genesis 11-19</a:t>
            </a:r>
          </a:p>
          <a:p>
            <a:r>
              <a:rPr lang="en-US" dirty="0" smtClean="0"/>
              <a:t>Joseph to Pharaoh</a:t>
            </a:r>
          </a:p>
          <a:p>
            <a:pPr lvl="1"/>
            <a:r>
              <a:rPr lang="en-US" dirty="0" smtClean="0"/>
              <a:t>Genesis 39-41</a:t>
            </a:r>
          </a:p>
          <a:p>
            <a:r>
              <a:rPr lang="en-US" dirty="0"/>
              <a:t>Abigail &amp; Nabal to David</a:t>
            </a:r>
          </a:p>
          <a:p>
            <a:pPr lvl="1"/>
            <a:r>
              <a:rPr lang="en-US" dirty="0"/>
              <a:t>I Samuel 25</a:t>
            </a:r>
          </a:p>
          <a:p>
            <a:r>
              <a:rPr lang="en-US" dirty="0"/>
              <a:t>Mary &amp; Martha to Jesus</a:t>
            </a:r>
          </a:p>
          <a:p>
            <a:pPr lvl="1"/>
            <a:r>
              <a:rPr lang="en-US" dirty="0"/>
              <a:t>Luke </a:t>
            </a:r>
            <a:r>
              <a:rPr lang="en-US" dirty="0" smtClean="0"/>
              <a:t>10:38-42</a:t>
            </a:r>
            <a:endParaRPr lang="en-US" dirty="0"/>
          </a:p>
        </p:txBody>
      </p:sp>
      <p:pic>
        <p:nvPicPr>
          <p:cNvPr id="9" name="Picture 11" descr="C:\Users\Kim\AppData\Local\Microsoft\Windows\Temporary Internet Files\Content.IE5\XYW2SFOF\MC9004457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57600"/>
            <a:ext cx="2590800" cy="237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30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300</TotalTime>
  <Words>470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Decatur</vt:lpstr>
      <vt:lpstr>Hospitality</vt:lpstr>
      <vt:lpstr>Life Group Qs:  </vt:lpstr>
      <vt:lpstr>Paula, Martha, &amp; Mom</vt:lpstr>
      <vt:lpstr>Where is “hospitality” in the Bible?</vt:lpstr>
      <vt:lpstr>I Peter 4:7-10</vt:lpstr>
      <vt:lpstr>Where is “hospitality” in the Bible?</vt:lpstr>
      <vt:lpstr>Romans 12:9-14</vt:lpstr>
      <vt:lpstr>What is hospitality?</vt:lpstr>
      <vt:lpstr>Biblical Examples</vt:lpstr>
      <vt:lpstr>What is hospitality?</vt:lpstr>
      <vt:lpstr>Hospitality is People</vt:lpstr>
      <vt:lpstr>What do you have to give?</vt:lpstr>
      <vt:lpstr>Is God hospitable?</vt:lpstr>
      <vt:lpstr>Life Group Qs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Hospitality</dc:title>
  <dc:creator>Kim</dc:creator>
  <cp:lastModifiedBy>Kim</cp:lastModifiedBy>
  <cp:revision>27</cp:revision>
  <dcterms:created xsi:type="dcterms:W3CDTF">2012-06-14T17:37:05Z</dcterms:created>
  <dcterms:modified xsi:type="dcterms:W3CDTF">2012-06-15T17:53:58Z</dcterms:modified>
</cp:coreProperties>
</file>