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8" r:id="rId2"/>
    <p:sldId id="257" r:id="rId3"/>
    <p:sldId id="259" r:id="rId4"/>
    <p:sldId id="260" r:id="rId5"/>
    <p:sldId id="270" r:id="rId6"/>
    <p:sldId id="271" r:id="rId7"/>
    <p:sldId id="272" r:id="rId8"/>
    <p:sldId id="261" r:id="rId9"/>
    <p:sldId id="273" r:id="rId10"/>
    <p:sldId id="265" r:id="rId11"/>
    <p:sldId id="264" r:id="rId12"/>
    <p:sldId id="275" r:id="rId13"/>
    <p:sldId id="276" r:id="rId14"/>
    <p:sldId id="274" r:id="rId15"/>
    <p:sldId id="263" r:id="rId16"/>
    <p:sldId id="266" r:id="rId17"/>
    <p:sldId id="267" r:id="rId18"/>
    <p:sldId id="269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A41F6-9B0D-4651-8604-5C8A0D6EEC2E}" type="datetimeFigureOut">
              <a:rPr lang="en-US" smtClean="0"/>
              <a:t>4/30/2009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43338-7CFA-4679-B7D7-7BBD6CB49D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DA3-A27C-4F70-9BF8-C71201B0BE07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DB9-8147-43DC-B4CE-40CE31A8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DA3-A27C-4F70-9BF8-C71201B0BE07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DB9-8147-43DC-B4CE-40CE31A8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DA3-A27C-4F70-9BF8-C71201B0BE07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DB9-8147-43DC-B4CE-40CE31A8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</a:t>
            </a:r>
            <a:r>
              <a:rPr lang="en-US" dirty="0" smtClean="0"/>
              <a:t>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DA3-A27C-4F70-9BF8-C71201B0BE07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DB9-8147-43DC-B4CE-40CE31A8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DA3-A27C-4F70-9BF8-C71201B0BE07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DB9-8147-43DC-B4CE-40CE31A8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DA3-A27C-4F70-9BF8-C71201B0BE07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DB9-8147-43DC-B4CE-40CE31A8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DA3-A27C-4F70-9BF8-C71201B0BE07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DB9-8147-43DC-B4CE-40CE31A8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DA3-A27C-4F70-9BF8-C71201B0BE07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DB9-8147-43DC-B4CE-40CE31A8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DA3-A27C-4F70-9BF8-C71201B0BE07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DB9-8147-43DC-B4CE-40CE31A8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DA3-A27C-4F70-9BF8-C71201B0BE07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DB9-8147-43DC-B4CE-40CE31A8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DA3-A27C-4F70-9BF8-C71201B0BE07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BDB9-8147-43DC-B4CE-40CE31A8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</a:t>
            </a:r>
            <a:r>
              <a:rPr lang="en-US" dirty="0" smtClean="0"/>
              <a:t>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2FDA3-A27C-4F70-9BF8-C71201B0BE07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3BDB9-8147-43DC-B4CE-40CE31A82C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mrsvanous.com/Images/henricus_fishing_net02.jpg"/>
          <p:cNvPicPr>
            <a:picLocks noChangeAspect="1" noChangeArrowheads="1"/>
          </p:cNvPicPr>
          <p:nvPr userDrawn="1"/>
        </p:nvPicPr>
        <p:blipFill>
          <a:blip r:embed="rId13">
            <a:lum bright="-26000" contrast="-65000"/>
          </a:blip>
          <a:srcRect r="113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facebook.com/photo.php?pid=32657510&amp;id=395025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photo.php?pid=32657507&amp;id=39502524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facebook.com/photo.php?pid=32657527&amp;id=3950252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  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Jesus ever commanded us to do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that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unable to equip us to accomplish, He would be a liar.  And if we make our own inability a stumbling block or an excuse not to be obedient, it means that we are telling God that there is something which He has not yet taken into account."  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-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Oswald Chambers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mitravel.com/data/images/119110jordan_vall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50613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ctr"/>
            <a:endParaRPr lang="en-US" sz="3200" b="1" dirty="0" smtClean="0">
              <a:solidFill>
                <a:schemeClr val="bg1"/>
              </a:solidFill>
            </a:endParaRPr>
          </a:p>
          <a:p>
            <a:pPr marL="342900" lvl="1" indent="-342900" algn="ctr"/>
            <a:r>
              <a:rPr lang="en-US" sz="3200" b="1" dirty="0" smtClean="0">
                <a:solidFill>
                  <a:schemeClr val="bg1"/>
                </a:solidFill>
              </a:rPr>
              <a:t>Genesis 13:8-13</a:t>
            </a:r>
          </a:p>
          <a:p>
            <a:pPr marL="342900" lvl="1" indent="-342900" algn="ctr"/>
            <a:r>
              <a:rPr lang="en-US" sz="3200" dirty="0" smtClean="0">
                <a:solidFill>
                  <a:schemeClr val="bg1"/>
                </a:solidFill>
              </a:rPr>
              <a:t>(p.8)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“</a:t>
            </a:r>
            <a:r>
              <a:rPr lang="en-US" dirty="0" smtClean="0"/>
              <a:t>Do not be deceived: God cannot be mocked. A man reaps what he sows. The one who sows to please his sinful nature, from that nature</a:t>
            </a:r>
            <a:r>
              <a:rPr lang="en-US" baseline="30000" dirty="0" smtClean="0"/>
              <a:t> </a:t>
            </a:r>
            <a:r>
              <a:rPr lang="en-US" dirty="0" smtClean="0"/>
              <a:t>will reap destruction; the one who sows to please the Spirit, from the Spirit will reap eternal life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	</a:t>
            </a:r>
            <a:r>
              <a:rPr lang="en-US" dirty="0" smtClean="0"/>
              <a:t>   					       - Galatians 6:7-8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_16_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57800" cy="3943350"/>
          </a:xfrm>
          <a:prstGeom prst="rect">
            <a:avLst/>
          </a:prstGeom>
        </p:spPr>
      </p:pic>
      <p:pic>
        <p:nvPicPr>
          <p:cNvPr id="34818" name="Picture 2" descr="http://www.chialpha.com/uploads/RTEmagicC_CISC_worship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7513" y="3048000"/>
            <a:ext cx="5066487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0" y="3048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Nations 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Int’l Student Conference</a:t>
            </a:r>
          </a:p>
          <a:p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21-26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Worshi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946853"/>
            <a:ext cx="2448710" cy="2948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Alpha U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Conference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15-18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Discipleshi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965" y="3276601"/>
            <a:ext cx="4542036" cy="3581400"/>
          </a:xfrm>
          <a:prstGeom prst="rect">
            <a:avLst/>
          </a:prstGeom>
        </p:spPr>
      </p:pic>
      <p:pic>
        <p:nvPicPr>
          <p:cNvPr id="6" name="Picture 5" descr="Witn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0"/>
            <a:ext cx="4419600" cy="3512939"/>
          </a:xfrm>
          <a:prstGeom prst="rect">
            <a:avLst/>
          </a:prstGeom>
        </p:spPr>
      </p:pic>
      <p:pic>
        <p:nvPicPr>
          <p:cNvPr id="8" name="Picture 7" descr="Pray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6654"/>
            <a:ext cx="2654343" cy="2857546"/>
          </a:xfrm>
          <a:prstGeom prst="rect">
            <a:avLst/>
          </a:prstGeom>
        </p:spPr>
      </p:pic>
      <p:pic>
        <p:nvPicPr>
          <p:cNvPr id="7" name="Picture 6" descr="Worship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102155"/>
            <a:ext cx="2213298" cy="4755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6705600" cy="4525963"/>
          </a:xfrm>
        </p:spPr>
        <p:txBody>
          <a:bodyPr>
            <a:noAutofit/>
          </a:bodyPr>
          <a:lstStyle/>
          <a:p>
            <a:r>
              <a:rPr lang="en-US" sz="5400" dirty="0" smtClean="0"/>
              <a:t>N = Neutrality</a:t>
            </a:r>
          </a:p>
          <a:p>
            <a:endParaRPr lang="en-US" sz="5400" dirty="0" smtClean="0"/>
          </a:p>
          <a:p>
            <a:r>
              <a:rPr lang="en-US" sz="5400" dirty="0" smtClean="0"/>
              <a:t>E = Entitlement</a:t>
            </a:r>
          </a:p>
          <a:p>
            <a:endParaRPr lang="en-US" sz="5400" dirty="0" smtClean="0"/>
          </a:p>
          <a:p>
            <a:r>
              <a:rPr lang="en-US" sz="5400" dirty="0" smtClean="0"/>
              <a:t>T = Time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.pbase.com/g4/42/208742/2/63456447.ksQFg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ctr"/>
            <a:r>
              <a:rPr lang="en-US" sz="3200" b="1" dirty="0" smtClean="0"/>
              <a:t>			2 </a:t>
            </a:r>
            <a:r>
              <a:rPr lang="en-US" sz="3200" b="1" dirty="0" smtClean="0"/>
              <a:t>Samuel 11:1-5 </a:t>
            </a:r>
            <a:endParaRPr lang="en-US" sz="3200" b="1" dirty="0" smtClean="0"/>
          </a:p>
          <a:p>
            <a:pPr marL="342900" lvl="1" indent="-342900" algn="ctr"/>
            <a:r>
              <a:rPr lang="en-US" sz="3200" dirty="0" smtClean="0"/>
              <a:t>			(p.217)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myphoto" descr="n39502524_32657509_67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6040"/>
            <a:ext cx="4572000" cy="3431960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4" name="myphoto" descr="n39502524_32657510_702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8219" y="0"/>
            <a:ext cx="5075781" cy="3810000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181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 Connection Points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581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Saturday, June 13  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2</a:t>
            </a:r>
            <a:r>
              <a:rPr lang="en-US" sz="2800" baseline="30000" dirty="0" smtClean="0">
                <a:solidFill>
                  <a:schemeClr val="bg1"/>
                </a:solidFill>
              </a:rPr>
              <a:t>nd</a:t>
            </a:r>
            <a:r>
              <a:rPr lang="en-US" sz="2800" dirty="0" smtClean="0">
                <a:solidFill>
                  <a:schemeClr val="bg1"/>
                </a:solidFill>
              </a:rPr>
              <a:t> Annual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Pancake Breakfast!</a:t>
            </a:r>
          </a:p>
          <a:p>
            <a:endParaRPr lang="en-US" dirty="0" smtClean="0"/>
          </a:p>
        </p:txBody>
      </p:sp>
      <p:pic>
        <p:nvPicPr>
          <p:cNvPr id="23556" name="myphoto" descr="n39502524_32657506_590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t="10347"/>
          <a:stretch>
            <a:fillRect/>
          </a:stretch>
        </p:blipFill>
        <p:spPr bwMode="auto">
          <a:xfrm>
            <a:off x="4566151" y="3780257"/>
            <a:ext cx="4577849" cy="3077743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oup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001" b="20000"/>
          <a:stretch>
            <a:fillRect/>
          </a:stretch>
        </p:blipFill>
        <p:spPr>
          <a:xfrm>
            <a:off x="0" y="0"/>
            <a:ext cx="9144000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10-11	   Float/Camping Trip @ Turkey Run!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t="13466"/>
          <a:stretch>
            <a:fillRect/>
          </a:stretch>
        </p:blipFill>
        <p:spPr bwMode="auto">
          <a:xfrm>
            <a:off x="0" y="3742379"/>
            <a:ext cx="4800600" cy="311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75285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rayer for Mat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7-8	   All-Night Prayer Meeting!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3200" dirty="0" smtClean="0">
                <a:solidFill>
                  <a:schemeClr val="bg1"/>
                </a:solidFill>
              </a:rPr>
              <a:t>   (week of prayer/fasting Aug. 2-7)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uys carrying table.jpg"/>
          <p:cNvPicPr>
            <a:picLocks noChangeAspect="1"/>
          </p:cNvPicPr>
          <p:nvPr/>
        </p:nvPicPr>
        <p:blipFill>
          <a:blip r:embed="rId2" cstate="print"/>
          <a:srcRect r="9524"/>
          <a:stretch>
            <a:fillRect/>
          </a:stretch>
        </p:blipFill>
        <p:spPr>
          <a:xfrm>
            <a:off x="4800600" y="3257550"/>
            <a:ext cx="4343400" cy="3600450"/>
          </a:xfrm>
          <a:prstGeom prst="rect">
            <a:avLst/>
          </a:prstGeom>
        </p:spPr>
      </p:pic>
      <p:pic>
        <p:nvPicPr>
          <p:cNvPr id="7" name="Picture 6" descr="fellowship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0"/>
            <a:ext cx="5543550" cy="337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3581400" cy="11430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9-22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Int’l Orientation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BGR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PDon.intls.staff.jpg"/>
          <p:cNvPicPr>
            <a:picLocks noGrp="1" noChangeAspect="1"/>
          </p:cNvPicPr>
          <p:nvPr>
            <p:ph idx="1"/>
          </p:nvPr>
        </p:nvPicPr>
        <p:blipFill>
          <a:blip r:embed="rId4"/>
          <a:srcRect t="14583" r="11186"/>
          <a:stretch>
            <a:fillRect/>
          </a:stretch>
        </p:blipFill>
        <p:spPr>
          <a:xfrm>
            <a:off x="0" y="3352800"/>
            <a:ext cx="4859482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tkits.com/Blog/wp-content/uploads/2009/01/img_3424_rdrip.jpg"/>
          <p:cNvPicPr>
            <a:picLocks noChangeAspect="1" noChangeArrowheads="1"/>
          </p:cNvPicPr>
          <p:nvPr/>
        </p:nvPicPr>
        <p:blipFill>
          <a:blip r:embed="rId2"/>
          <a:srcRect t="31835" b="11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nervousbreakdown.com/photos/uncategorized/2007/06/04/pebble.jpg"/>
          <p:cNvPicPr>
            <a:picLocks noChangeAspect="1" noChangeArrowheads="1"/>
          </p:cNvPicPr>
          <p:nvPr/>
        </p:nvPicPr>
        <p:blipFill>
          <a:blip r:embed="rId2"/>
          <a:srcRect b="39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7"/>
            <a:ext cx="8686800" cy="4525963"/>
          </a:xfrm>
        </p:spPr>
        <p:txBody>
          <a:bodyPr/>
          <a:lstStyle/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“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Catch for us the foxes, the little foxes that ruin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vineyards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our vineyards that are in bloom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lvl="1"/>
            <a:r>
              <a:rPr lang="en-US" dirty="0" smtClean="0"/>
              <a:t> 						</a:t>
            </a:r>
            <a:r>
              <a:rPr lang="en-US" b="1" dirty="0" smtClean="0">
                <a:solidFill>
                  <a:schemeClr val="bg1"/>
                </a:solidFill>
              </a:rPr>
              <a:t>- Song </a:t>
            </a:r>
            <a:r>
              <a:rPr lang="en-US" b="1" dirty="0" smtClean="0">
                <a:solidFill>
                  <a:schemeClr val="bg1"/>
                </a:solidFill>
              </a:rPr>
              <a:t>of Solomon 2:15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295400"/>
            <a:ext cx="7162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lies in wait like a lion in cover; he lies in wait to catch the helpless; he catches the helpless and drags them off in his net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- Psalm 10:9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Steps to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Walking in Victory this Summer!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6705600" cy="4525963"/>
          </a:xfrm>
        </p:spPr>
        <p:txBody>
          <a:bodyPr>
            <a:noAutofit/>
          </a:bodyPr>
          <a:lstStyle/>
          <a:p>
            <a:r>
              <a:rPr lang="en-US" sz="5400" dirty="0" smtClean="0"/>
              <a:t>N = Neutrality</a:t>
            </a:r>
          </a:p>
          <a:p>
            <a:endParaRPr lang="en-US" sz="5400" dirty="0" smtClean="0"/>
          </a:p>
          <a:p>
            <a:r>
              <a:rPr lang="en-US" sz="5400" dirty="0" smtClean="0"/>
              <a:t>E =</a:t>
            </a:r>
          </a:p>
          <a:p>
            <a:endParaRPr lang="en-US" sz="5400" dirty="0" smtClean="0"/>
          </a:p>
          <a:p>
            <a:r>
              <a:rPr lang="en-US" sz="5400" dirty="0" smtClean="0"/>
              <a:t>T =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534400" cy="6400800"/>
          </a:xfrm>
        </p:spPr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 "He </a:t>
            </a:r>
            <a:r>
              <a:rPr lang="en-US" sz="2800" dirty="0" smtClean="0"/>
              <a:t>who is not with </a:t>
            </a:r>
            <a:r>
              <a:rPr lang="en-US" sz="2800" dirty="0" smtClean="0"/>
              <a:t>Me </a:t>
            </a:r>
            <a:r>
              <a:rPr lang="en-US" sz="2800" dirty="0" smtClean="0"/>
              <a:t>is against me, and he who </a:t>
            </a:r>
            <a:r>
              <a:rPr lang="en-US" sz="2800" dirty="0" smtClean="0"/>
              <a:t>does </a:t>
            </a:r>
            <a:r>
              <a:rPr lang="en-US" sz="2800" dirty="0" smtClean="0"/>
              <a:t>not gather with </a:t>
            </a:r>
            <a:r>
              <a:rPr lang="en-US" sz="2800" dirty="0" smtClean="0"/>
              <a:t>Me </a:t>
            </a:r>
            <a:r>
              <a:rPr lang="en-US" sz="2800" dirty="0" smtClean="0"/>
              <a:t>scatters</a:t>
            </a:r>
            <a:r>
              <a:rPr lang="en-US" sz="2800" dirty="0" smtClean="0"/>
              <a:t>.”  	</a:t>
            </a:r>
            <a:r>
              <a:rPr lang="en-US" sz="2800" dirty="0" smtClean="0"/>
              <a:t>-</a:t>
            </a:r>
            <a:r>
              <a:rPr lang="en-US" sz="2800" dirty="0" smtClean="0"/>
              <a:t> Mt. 12:30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	“</a:t>
            </a:r>
            <a:r>
              <a:rPr lang="en-US" sz="2800" dirty="0" smtClean="0"/>
              <a:t>You adulterous people, don't you know that friendship with the world is hatred toward God? Anyone who chooses to be a friend of the world becomes an enemy of God</a:t>
            </a:r>
            <a:r>
              <a:rPr lang="en-US" sz="2800" dirty="0" smtClean="0"/>
              <a:t>.”       	   - James 4:4</a:t>
            </a:r>
          </a:p>
          <a:p>
            <a:endParaRPr lang="en-US" sz="2800" baseline="30000" dirty="0" smtClean="0"/>
          </a:p>
          <a:p>
            <a:endParaRPr lang="en-US" sz="2800" baseline="30000" dirty="0" smtClean="0"/>
          </a:p>
          <a:p>
            <a:r>
              <a:rPr lang="en-US" sz="2800" baseline="30000" dirty="0" smtClean="0"/>
              <a:t>	</a:t>
            </a:r>
            <a:r>
              <a:rPr lang="en-US" sz="2800" baseline="30000" dirty="0" smtClean="0"/>
              <a:t>“</a:t>
            </a:r>
            <a:r>
              <a:rPr lang="en-US" sz="2800" dirty="0" smtClean="0"/>
              <a:t>So</a:t>
            </a:r>
            <a:r>
              <a:rPr lang="en-US" sz="2800" dirty="0" smtClean="0"/>
              <a:t>, because you are lukewarm—neither hot nor cold</a:t>
            </a:r>
            <a:r>
              <a:rPr lang="en-US" sz="2800" dirty="0" smtClean="0"/>
              <a:t>— I </a:t>
            </a:r>
            <a:r>
              <a:rPr lang="en-US" sz="2800" dirty="0" smtClean="0"/>
              <a:t>am about to spit you out of </a:t>
            </a:r>
            <a:r>
              <a:rPr lang="en-US" sz="2800" dirty="0" smtClean="0"/>
              <a:t>My </a:t>
            </a:r>
            <a:r>
              <a:rPr lang="en-US" sz="2800" dirty="0" smtClean="0"/>
              <a:t>mouth</a:t>
            </a:r>
            <a:r>
              <a:rPr lang="en-US" sz="2800" dirty="0" smtClean="0"/>
              <a:t>.”       							     - Rev. 3:16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6705600" cy="4525963"/>
          </a:xfrm>
        </p:spPr>
        <p:txBody>
          <a:bodyPr>
            <a:noAutofit/>
          </a:bodyPr>
          <a:lstStyle/>
          <a:p>
            <a:r>
              <a:rPr lang="en-US" sz="5400" dirty="0" smtClean="0"/>
              <a:t>N = Neutrality</a:t>
            </a:r>
          </a:p>
          <a:p>
            <a:endParaRPr lang="en-US" sz="5400" dirty="0" smtClean="0"/>
          </a:p>
          <a:p>
            <a:r>
              <a:rPr lang="en-US" sz="5400" dirty="0" smtClean="0"/>
              <a:t>E = Entitlement</a:t>
            </a:r>
          </a:p>
          <a:p>
            <a:endParaRPr lang="en-US" sz="5400" dirty="0" smtClean="0"/>
          </a:p>
          <a:p>
            <a:r>
              <a:rPr lang="en-US" sz="5400" dirty="0" smtClean="0"/>
              <a:t>T =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234</Words>
  <Application>Microsoft Office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Three Steps to  Walking in Victory this Summer!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XA Connection Points</vt:lpstr>
      <vt:lpstr>July 10-11    Float/Camping Trip @ Turkey Run!</vt:lpstr>
      <vt:lpstr>August 7-8    All-Night Prayer Meeting!       (week of prayer/fasting Aug. 2-7)</vt:lpstr>
      <vt:lpstr>August 9-22   Int’l Orientation &amp; BGR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Linda</cp:lastModifiedBy>
  <cp:revision>15</cp:revision>
  <dcterms:created xsi:type="dcterms:W3CDTF">2009-04-29T17:39:24Z</dcterms:created>
  <dcterms:modified xsi:type="dcterms:W3CDTF">2009-04-30T21:35:20Z</dcterms:modified>
</cp:coreProperties>
</file>