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594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B51D9-3991-4C51-A4E2-8132D392D288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57A5D-663E-4D5D-BBE1-80BA9ECB9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24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B57A5D-663E-4D5D-BBE1-80BA9ECB94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27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E6D5-42EB-416F-973F-E763BAC20BE3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332E-6EB5-4FC2-B689-F3158B426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990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E6D5-42EB-416F-973F-E763BAC20BE3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332E-6EB5-4FC2-B689-F3158B426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63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E6D5-42EB-416F-973F-E763BAC20BE3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332E-6EB5-4FC2-B689-F3158B426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92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E6D5-42EB-416F-973F-E763BAC20BE3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332E-6EB5-4FC2-B689-F3158B426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52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E6D5-42EB-416F-973F-E763BAC20BE3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332E-6EB5-4FC2-B689-F3158B426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95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E6D5-42EB-416F-973F-E763BAC20BE3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332E-6EB5-4FC2-B689-F3158B426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736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E6D5-42EB-416F-973F-E763BAC20BE3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332E-6EB5-4FC2-B689-F3158B426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99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E6D5-42EB-416F-973F-E763BAC20BE3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332E-6EB5-4FC2-B689-F3158B426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9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E6D5-42EB-416F-973F-E763BAC20BE3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332E-6EB5-4FC2-B689-F3158B426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78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E6D5-42EB-416F-973F-E763BAC20BE3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332E-6EB5-4FC2-B689-F3158B426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7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E6D5-42EB-416F-973F-E763BAC20BE3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332E-6EB5-4FC2-B689-F3158B426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36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1E6D5-42EB-416F-973F-E763BAC20BE3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C332E-6EB5-4FC2-B689-F3158B426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270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mbience.sk/wp-content/uploads/missing-bike-whe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530" y="1600200"/>
            <a:ext cx="6677025" cy="416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418431"/>
            <a:ext cx="8229600" cy="4525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369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Incarnational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you go </a:t>
            </a:r>
          </a:p>
          <a:p>
            <a:r>
              <a:rPr lang="en-US" dirty="0" smtClean="0"/>
              <a:t>What people see as you go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6" name="Picture 4" descr="http://madamepickwickartblog.com/wp-content/uploads/2011/11/hunchback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124200"/>
            <a:ext cx="4495800" cy="2999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78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http://blog.shoplet.com/wp-content/uploads/2010/12/posture-check-500x32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274" y="1143000"/>
            <a:ext cx="7002801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044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11</Words>
  <Application>Microsoft Office PowerPoint</Application>
  <PresentationFormat>On-screen Show (4:3)</PresentationFormat>
  <Paragraphs>4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Incarnational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Incarnational Community</dc:title>
  <dc:creator>Brooke Jones</dc:creator>
  <cp:lastModifiedBy>Timothy</cp:lastModifiedBy>
  <cp:revision>5</cp:revision>
  <dcterms:created xsi:type="dcterms:W3CDTF">2012-06-01T20:02:31Z</dcterms:created>
  <dcterms:modified xsi:type="dcterms:W3CDTF">2012-06-02T02:43:40Z</dcterms:modified>
</cp:coreProperties>
</file>