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5" r:id="rId3"/>
    <p:sldId id="274" r:id="rId4"/>
    <p:sldId id="263" r:id="rId5"/>
    <p:sldId id="260" r:id="rId6"/>
    <p:sldId id="276" r:id="rId7"/>
    <p:sldId id="282" r:id="rId8"/>
    <p:sldId id="280" r:id="rId9"/>
    <p:sldId id="281" r:id="rId10"/>
    <p:sldId id="277" r:id="rId11"/>
    <p:sldId id="283" r:id="rId12"/>
    <p:sldId id="278" r:id="rId13"/>
    <p:sldId id="279" r:id="rId14"/>
    <p:sldId id="284" r:id="rId15"/>
    <p:sldId id="286" r:id="rId16"/>
    <p:sldId id="287" r:id="rId17"/>
    <p:sldId id="288" r:id="rId18"/>
    <p:sldId id="285" r:id="rId19"/>
    <p:sldId id="289" r:id="rId20"/>
    <p:sldId id="290" r:id="rId21"/>
    <p:sldId id="291" r:id="rId22"/>
    <p:sldId id="292" r:id="rId23"/>
    <p:sldId id="293" r:id="rId24"/>
    <p:sldId id="265" r:id="rId25"/>
    <p:sldId id="266" r:id="rId26"/>
    <p:sldId id="267" r:id="rId27"/>
    <p:sldId id="268" r:id="rId28"/>
    <p:sldId id="269" r:id="rId29"/>
    <p:sldId id="294" r:id="rId30"/>
    <p:sldId id="316" r:id="rId31"/>
    <p:sldId id="296" r:id="rId32"/>
    <p:sldId id="317" r:id="rId33"/>
    <p:sldId id="297" r:id="rId34"/>
    <p:sldId id="318" r:id="rId35"/>
    <p:sldId id="298" r:id="rId36"/>
    <p:sldId id="319" r:id="rId37"/>
    <p:sldId id="307" r:id="rId38"/>
    <p:sldId id="320" r:id="rId39"/>
    <p:sldId id="300" r:id="rId40"/>
    <p:sldId id="321" r:id="rId41"/>
    <p:sldId id="310" r:id="rId42"/>
    <p:sldId id="322" r:id="rId43"/>
    <p:sldId id="299" r:id="rId44"/>
    <p:sldId id="323" r:id="rId45"/>
    <p:sldId id="301" r:id="rId46"/>
    <p:sldId id="324" r:id="rId47"/>
    <p:sldId id="311" r:id="rId48"/>
    <p:sldId id="312" r:id="rId49"/>
    <p:sldId id="31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792" y="-288"/>
      </p:cViewPr>
      <p:guideLst>
        <p:guide orient="horz" pos="2160"/>
        <p:guide pos="2880"/>
      </p:guideLst>
    </p:cSldViewPr>
  </p:slideViewPr>
  <p:notesTextViewPr>
    <p:cViewPr>
      <p:scale>
        <a:sx n="1" d="1"/>
        <a:sy n="1" d="1"/>
      </p:scale>
      <p:origin x="0" y="0"/>
    </p:cViewPr>
  </p:notesTextViewPr>
  <p:sorterViewPr>
    <p:cViewPr>
      <p:scale>
        <a:sx n="100" d="100"/>
        <a:sy n="100" d="100"/>
      </p:scale>
      <p:origin x="0" y="90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B17590-1553-4FE3-A9AF-430A49B9E49A}" type="datetimeFigureOut">
              <a:rPr lang="en-US" smtClean="0"/>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094E3-BC28-4BCB-961E-D93550C43B64}" type="slidenum">
              <a:rPr lang="en-US" smtClean="0"/>
              <a:t>‹#›</a:t>
            </a:fld>
            <a:endParaRPr lang="en-US"/>
          </a:p>
        </p:txBody>
      </p:sp>
    </p:spTree>
    <p:extLst>
      <p:ext uri="{BB962C8B-B14F-4D97-AF65-F5344CB8AC3E}">
        <p14:creationId xmlns:p14="http://schemas.microsoft.com/office/powerpoint/2010/main" val="971357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17590-1553-4FE3-A9AF-430A49B9E49A}" type="datetimeFigureOut">
              <a:rPr lang="en-US" smtClean="0"/>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094E3-BC28-4BCB-961E-D93550C43B64}" type="slidenum">
              <a:rPr lang="en-US" smtClean="0"/>
              <a:t>‹#›</a:t>
            </a:fld>
            <a:endParaRPr lang="en-US"/>
          </a:p>
        </p:txBody>
      </p:sp>
    </p:spTree>
    <p:extLst>
      <p:ext uri="{BB962C8B-B14F-4D97-AF65-F5344CB8AC3E}">
        <p14:creationId xmlns:p14="http://schemas.microsoft.com/office/powerpoint/2010/main" val="2924411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17590-1553-4FE3-A9AF-430A49B9E49A}" type="datetimeFigureOut">
              <a:rPr lang="en-US" smtClean="0"/>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094E3-BC28-4BCB-961E-D93550C43B64}" type="slidenum">
              <a:rPr lang="en-US" smtClean="0"/>
              <a:t>‹#›</a:t>
            </a:fld>
            <a:endParaRPr lang="en-US"/>
          </a:p>
        </p:txBody>
      </p:sp>
    </p:spTree>
    <p:extLst>
      <p:ext uri="{BB962C8B-B14F-4D97-AF65-F5344CB8AC3E}">
        <p14:creationId xmlns:p14="http://schemas.microsoft.com/office/powerpoint/2010/main" val="2437775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2C36D6-A1AD-4C91-B70B-B6187F27270D}" type="datetimeFigureOut">
              <a:rPr lang="en-US" smtClean="0"/>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F2C74-F88A-4FD2-A7D3-88697096072B}" type="slidenum">
              <a:rPr lang="en-US" smtClean="0"/>
              <a:t>‹#›</a:t>
            </a:fld>
            <a:endParaRPr lang="en-US"/>
          </a:p>
        </p:txBody>
      </p:sp>
    </p:spTree>
    <p:extLst>
      <p:ext uri="{BB962C8B-B14F-4D97-AF65-F5344CB8AC3E}">
        <p14:creationId xmlns:p14="http://schemas.microsoft.com/office/powerpoint/2010/main" val="3197615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C36D6-A1AD-4C91-B70B-B6187F27270D}" type="datetimeFigureOut">
              <a:rPr lang="en-US" smtClean="0"/>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F2C74-F88A-4FD2-A7D3-88697096072B}" type="slidenum">
              <a:rPr lang="en-US" smtClean="0"/>
              <a:t>‹#›</a:t>
            </a:fld>
            <a:endParaRPr lang="en-US"/>
          </a:p>
        </p:txBody>
      </p:sp>
    </p:spTree>
    <p:extLst>
      <p:ext uri="{BB962C8B-B14F-4D97-AF65-F5344CB8AC3E}">
        <p14:creationId xmlns:p14="http://schemas.microsoft.com/office/powerpoint/2010/main" val="2509666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2C36D6-A1AD-4C91-B70B-B6187F27270D}" type="datetimeFigureOut">
              <a:rPr lang="en-US" smtClean="0"/>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F2C74-F88A-4FD2-A7D3-88697096072B}" type="slidenum">
              <a:rPr lang="en-US" smtClean="0"/>
              <a:t>‹#›</a:t>
            </a:fld>
            <a:endParaRPr lang="en-US"/>
          </a:p>
        </p:txBody>
      </p:sp>
    </p:spTree>
    <p:extLst>
      <p:ext uri="{BB962C8B-B14F-4D97-AF65-F5344CB8AC3E}">
        <p14:creationId xmlns:p14="http://schemas.microsoft.com/office/powerpoint/2010/main" val="2799813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2C36D6-A1AD-4C91-B70B-B6187F27270D}" type="datetimeFigureOut">
              <a:rPr lang="en-US" smtClean="0"/>
              <a:t>10/28/2011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F2C74-F88A-4FD2-A7D3-88697096072B}" type="slidenum">
              <a:rPr lang="en-US" smtClean="0"/>
              <a:t>‹#›</a:t>
            </a:fld>
            <a:endParaRPr lang="en-US"/>
          </a:p>
        </p:txBody>
      </p:sp>
    </p:spTree>
    <p:extLst>
      <p:ext uri="{BB962C8B-B14F-4D97-AF65-F5344CB8AC3E}">
        <p14:creationId xmlns:p14="http://schemas.microsoft.com/office/powerpoint/2010/main" val="2436700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2C36D6-A1AD-4C91-B70B-B6187F27270D}" type="datetimeFigureOut">
              <a:rPr lang="en-US" smtClean="0"/>
              <a:t>10/28/2011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1F2C74-F88A-4FD2-A7D3-88697096072B}" type="slidenum">
              <a:rPr lang="en-US" smtClean="0"/>
              <a:t>‹#›</a:t>
            </a:fld>
            <a:endParaRPr lang="en-US"/>
          </a:p>
        </p:txBody>
      </p:sp>
    </p:spTree>
    <p:extLst>
      <p:ext uri="{BB962C8B-B14F-4D97-AF65-F5344CB8AC3E}">
        <p14:creationId xmlns:p14="http://schemas.microsoft.com/office/powerpoint/2010/main" val="4035959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2C36D6-A1AD-4C91-B70B-B6187F27270D}" type="datetimeFigureOut">
              <a:rPr lang="en-US" smtClean="0"/>
              <a:t>10/28/2011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1F2C74-F88A-4FD2-A7D3-88697096072B}" type="slidenum">
              <a:rPr lang="en-US" smtClean="0"/>
              <a:t>‹#›</a:t>
            </a:fld>
            <a:endParaRPr lang="en-US"/>
          </a:p>
        </p:txBody>
      </p:sp>
    </p:spTree>
    <p:extLst>
      <p:ext uri="{BB962C8B-B14F-4D97-AF65-F5344CB8AC3E}">
        <p14:creationId xmlns:p14="http://schemas.microsoft.com/office/powerpoint/2010/main" val="807208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C36D6-A1AD-4C91-B70B-B6187F27270D}" type="datetimeFigureOut">
              <a:rPr lang="en-US" smtClean="0"/>
              <a:t>10/28/2011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1F2C74-F88A-4FD2-A7D3-88697096072B}" type="slidenum">
              <a:rPr lang="en-US" smtClean="0"/>
              <a:t>‹#›</a:t>
            </a:fld>
            <a:endParaRPr lang="en-US"/>
          </a:p>
        </p:txBody>
      </p:sp>
    </p:spTree>
    <p:extLst>
      <p:ext uri="{BB962C8B-B14F-4D97-AF65-F5344CB8AC3E}">
        <p14:creationId xmlns:p14="http://schemas.microsoft.com/office/powerpoint/2010/main" val="607343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2C36D6-A1AD-4C91-B70B-B6187F27270D}" type="datetimeFigureOut">
              <a:rPr lang="en-US" smtClean="0"/>
              <a:t>10/28/2011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F2C74-F88A-4FD2-A7D3-88697096072B}" type="slidenum">
              <a:rPr lang="en-US" smtClean="0"/>
              <a:t>‹#›</a:t>
            </a:fld>
            <a:endParaRPr lang="en-US"/>
          </a:p>
        </p:txBody>
      </p:sp>
    </p:spTree>
    <p:extLst>
      <p:ext uri="{BB962C8B-B14F-4D97-AF65-F5344CB8AC3E}">
        <p14:creationId xmlns:p14="http://schemas.microsoft.com/office/powerpoint/2010/main" val="400446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17590-1553-4FE3-A9AF-430A49B9E49A}" type="datetimeFigureOut">
              <a:rPr lang="en-US" smtClean="0"/>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094E3-BC28-4BCB-961E-D93550C43B64}" type="slidenum">
              <a:rPr lang="en-US" smtClean="0"/>
              <a:t>‹#›</a:t>
            </a:fld>
            <a:endParaRPr lang="en-US"/>
          </a:p>
        </p:txBody>
      </p:sp>
    </p:spTree>
    <p:extLst>
      <p:ext uri="{BB962C8B-B14F-4D97-AF65-F5344CB8AC3E}">
        <p14:creationId xmlns:p14="http://schemas.microsoft.com/office/powerpoint/2010/main" val="3009512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2C36D6-A1AD-4C91-B70B-B6187F27270D}" type="datetimeFigureOut">
              <a:rPr lang="en-US" smtClean="0"/>
              <a:t>10/28/2011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F2C74-F88A-4FD2-A7D3-88697096072B}" type="slidenum">
              <a:rPr lang="en-US" smtClean="0"/>
              <a:t>‹#›</a:t>
            </a:fld>
            <a:endParaRPr lang="en-US"/>
          </a:p>
        </p:txBody>
      </p:sp>
    </p:spTree>
    <p:extLst>
      <p:ext uri="{BB962C8B-B14F-4D97-AF65-F5344CB8AC3E}">
        <p14:creationId xmlns:p14="http://schemas.microsoft.com/office/powerpoint/2010/main" val="639425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C36D6-A1AD-4C91-B70B-B6187F27270D}" type="datetimeFigureOut">
              <a:rPr lang="en-US" smtClean="0"/>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F2C74-F88A-4FD2-A7D3-88697096072B}" type="slidenum">
              <a:rPr lang="en-US" smtClean="0"/>
              <a:t>‹#›</a:t>
            </a:fld>
            <a:endParaRPr lang="en-US"/>
          </a:p>
        </p:txBody>
      </p:sp>
    </p:spTree>
    <p:extLst>
      <p:ext uri="{BB962C8B-B14F-4D97-AF65-F5344CB8AC3E}">
        <p14:creationId xmlns:p14="http://schemas.microsoft.com/office/powerpoint/2010/main" val="3813446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C36D6-A1AD-4C91-B70B-B6187F27270D}" type="datetimeFigureOut">
              <a:rPr lang="en-US" smtClean="0"/>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F2C74-F88A-4FD2-A7D3-88697096072B}" type="slidenum">
              <a:rPr lang="en-US" smtClean="0"/>
              <a:t>‹#›</a:t>
            </a:fld>
            <a:endParaRPr lang="en-US"/>
          </a:p>
        </p:txBody>
      </p:sp>
    </p:spTree>
    <p:extLst>
      <p:ext uri="{BB962C8B-B14F-4D97-AF65-F5344CB8AC3E}">
        <p14:creationId xmlns:p14="http://schemas.microsoft.com/office/powerpoint/2010/main" val="1239470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B17590-1553-4FE3-A9AF-430A49B9E49A}" type="datetimeFigureOut">
              <a:rPr lang="en-US" smtClean="0"/>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094E3-BC28-4BCB-961E-D93550C43B64}" type="slidenum">
              <a:rPr lang="en-US" smtClean="0"/>
              <a:t>‹#›</a:t>
            </a:fld>
            <a:endParaRPr lang="en-US"/>
          </a:p>
        </p:txBody>
      </p:sp>
    </p:spTree>
    <p:extLst>
      <p:ext uri="{BB962C8B-B14F-4D97-AF65-F5344CB8AC3E}">
        <p14:creationId xmlns:p14="http://schemas.microsoft.com/office/powerpoint/2010/main" val="3725060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B17590-1553-4FE3-A9AF-430A49B9E49A}" type="datetimeFigureOut">
              <a:rPr lang="en-US" smtClean="0"/>
              <a:t>10/28/2011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094E3-BC28-4BCB-961E-D93550C43B64}" type="slidenum">
              <a:rPr lang="en-US" smtClean="0"/>
              <a:t>‹#›</a:t>
            </a:fld>
            <a:endParaRPr lang="en-US"/>
          </a:p>
        </p:txBody>
      </p:sp>
    </p:spTree>
    <p:extLst>
      <p:ext uri="{BB962C8B-B14F-4D97-AF65-F5344CB8AC3E}">
        <p14:creationId xmlns:p14="http://schemas.microsoft.com/office/powerpoint/2010/main" val="21609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B17590-1553-4FE3-A9AF-430A49B9E49A}" type="datetimeFigureOut">
              <a:rPr lang="en-US" smtClean="0"/>
              <a:t>10/28/2011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C094E3-BC28-4BCB-961E-D93550C43B64}" type="slidenum">
              <a:rPr lang="en-US" smtClean="0"/>
              <a:t>‹#›</a:t>
            </a:fld>
            <a:endParaRPr lang="en-US"/>
          </a:p>
        </p:txBody>
      </p:sp>
    </p:spTree>
    <p:extLst>
      <p:ext uri="{BB962C8B-B14F-4D97-AF65-F5344CB8AC3E}">
        <p14:creationId xmlns:p14="http://schemas.microsoft.com/office/powerpoint/2010/main" val="3332910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B17590-1553-4FE3-A9AF-430A49B9E49A}" type="datetimeFigureOut">
              <a:rPr lang="en-US" smtClean="0"/>
              <a:t>10/28/2011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C094E3-BC28-4BCB-961E-D93550C43B64}" type="slidenum">
              <a:rPr lang="en-US" smtClean="0"/>
              <a:t>‹#›</a:t>
            </a:fld>
            <a:endParaRPr lang="en-US"/>
          </a:p>
        </p:txBody>
      </p:sp>
    </p:spTree>
    <p:extLst>
      <p:ext uri="{BB962C8B-B14F-4D97-AF65-F5344CB8AC3E}">
        <p14:creationId xmlns:p14="http://schemas.microsoft.com/office/powerpoint/2010/main" val="292201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17590-1553-4FE3-A9AF-430A49B9E49A}" type="datetimeFigureOut">
              <a:rPr lang="en-US" smtClean="0"/>
              <a:t>10/28/2011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C094E3-BC28-4BCB-961E-D93550C43B64}" type="slidenum">
              <a:rPr lang="en-US" smtClean="0"/>
              <a:t>‹#›</a:t>
            </a:fld>
            <a:endParaRPr lang="en-US"/>
          </a:p>
        </p:txBody>
      </p:sp>
    </p:spTree>
    <p:extLst>
      <p:ext uri="{BB962C8B-B14F-4D97-AF65-F5344CB8AC3E}">
        <p14:creationId xmlns:p14="http://schemas.microsoft.com/office/powerpoint/2010/main" val="869846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B17590-1553-4FE3-A9AF-430A49B9E49A}" type="datetimeFigureOut">
              <a:rPr lang="en-US" smtClean="0"/>
              <a:t>10/28/2011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094E3-BC28-4BCB-961E-D93550C43B64}" type="slidenum">
              <a:rPr lang="en-US" smtClean="0"/>
              <a:t>‹#›</a:t>
            </a:fld>
            <a:endParaRPr lang="en-US"/>
          </a:p>
        </p:txBody>
      </p:sp>
    </p:spTree>
    <p:extLst>
      <p:ext uri="{BB962C8B-B14F-4D97-AF65-F5344CB8AC3E}">
        <p14:creationId xmlns:p14="http://schemas.microsoft.com/office/powerpoint/2010/main" val="237076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B17590-1553-4FE3-A9AF-430A49B9E49A}" type="datetimeFigureOut">
              <a:rPr lang="en-US" smtClean="0"/>
              <a:t>10/28/2011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094E3-BC28-4BCB-961E-D93550C43B64}" type="slidenum">
              <a:rPr lang="en-US" smtClean="0"/>
              <a:t>‹#›</a:t>
            </a:fld>
            <a:endParaRPr lang="en-US"/>
          </a:p>
        </p:txBody>
      </p:sp>
    </p:spTree>
    <p:extLst>
      <p:ext uri="{BB962C8B-B14F-4D97-AF65-F5344CB8AC3E}">
        <p14:creationId xmlns:p14="http://schemas.microsoft.com/office/powerpoint/2010/main" val="2169346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http://www.dailydesktop.eu/data/media/49/Caerphilly%20Castle,%20Wales,%20United%20Kingdom.jpg"/>
          <p:cNvPicPr>
            <a:picLocks noChangeAspect="1" noChangeArrowheads="1"/>
          </p:cNvPicPr>
          <p:nvPr userDrawn="1"/>
        </p:nvPicPr>
        <p:blipFill>
          <a:blip r:embed="rId13">
            <a:extLst>
              <a:ext uri="{BEBA8EAE-BF5A-486C-A8C5-ECC9F3942E4B}">
                <a14:imgProps xmlns:a14="http://schemas.microsoft.com/office/drawing/2010/main">
                  <a14:imgLayer r:embed="rId1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76200" y="0"/>
            <a:ext cx="9347200" cy="7010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17590-1553-4FE3-A9AF-430A49B9E49A}" type="datetimeFigureOut">
              <a:rPr lang="en-US" smtClean="0"/>
              <a:t>10/28/2011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094E3-BC28-4BCB-961E-D93550C43B64}" type="slidenum">
              <a:rPr lang="en-US" smtClean="0"/>
              <a:t>‹#›</a:t>
            </a:fld>
            <a:endParaRPr lang="en-US"/>
          </a:p>
        </p:txBody>
      </p:sp>
    </p:spTree>
    <p:extLst>
      <p:ext uri="{BB962C8B-B14F-4D97-AF65-F5344CB8AC3E}">
        <p14:creationId xmlns:p14="http://schemas.microsoft.com/office/powerpoint/2010/main" val="37093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effectLst>
            <a:outerShdw blurRad="38100" dist="38100" dir="2700000" algn="tl">
              <a:srgbClr val="000000">
                <a:alpha val="43137"/>
              </a:srgbClr>
            </a:outerShdw>
          </a:effectLst>
          <a:latin typeface="Trebuchet MS"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bg1"/>
          </a:solidFill>
          <a:effectLst>
            <a:outerShdw blurRad="38100" dist="38100" dir="2700000" algn="tl">
              <a:srgbClr val="000000">
                <a:alpha val="43137"/>
              </a:srgbClr>
            </a:outerShdw>
          </a:effectLst>
          <a:latin typeface="Trebuchet MS" pitchFamily="34" charset="0"/>
          <a:ea typeface="+mn-ea"/>
          <a:cs typeface="+mn-cs"/>
        </a:defRPr>
      </a:lvl1pPr>
      <a:lvl2pPr marL="457200" indent="0" algn="l" defTabSz="914400" rtl="0" eaLnBrk="1" latinLnBrk="0" hangingPunct="1">
        <a:spcBef>
          <a:spcPct val="20000"/>
        </a:spcBef>
        <a:buFont typeface="Arial" pitchFamily="34" charset="0"/>
        <a:buNone/>
        <a:defRPr sz="2800" kern="1200">
          <a:solidFill>
            <a:schemeClr val="bg1"/>
          </a:solidFill>
          <a:effectLst>
            <a:outerShdw blurRad="38100" dist="38100" dir="2700000" algn="tl">
              <a:srgbClr val="000000">
                <a:alpha val="43137"/>
              </a:srgbClr>
            </a:outerShdw>
          </a:effectLst>
          <a:latin typeface="Trebuchet MS" pitchFamily="34"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bg1"/>
          </a:solidFill>
          <a:effectLst>
            <a:outerShdw blurRad="38100" dist="38100" dir="2700000" algn="tl">
              <a:srgbClr val="000000">
                <a:alpha val="43137"/>
              </a:srgbClr>
            </a:outerShdw>
          </a:effectLst>
          <a:latin typeface="Trebuchet MS" pitchFamily="34"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bg1"/>
          </a:solidFill>
          <a:effectLst>
            <a:outerShdw blurRad="38100" dist="38100" dir="2700000" algn="tl">
              <a:srgbClr val="000000">
                <a:alpha val="43137"/>
              </a:srgbClr>
            </a:outerShdw>
          </a:effectLst>
          <a:latin typeface="Trebuchet MS" pitchFamily="34"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bg1"/>
          </a:solidFill>
          <a:effectLst>
            <a:outerShdw blurRad="38100" dist="38100" dir="2700000" algn="tl">
              <a:srgbClr val="000000">
                <a:alpha val="43137"/>
              </a:srgbClr>
            </a:outerShdw>
          </a:effectLst>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C36D6-A1AD-4C91-B70B-B6187F27270D}" type="datetimeFigureOut">
              <a:rPr lang="en-US" smtClean="0"/>
              <a:t>10/28/2011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F2C74-F88A-4FD2-A7D3-88697096072B}" type="slidenum">
              <a:rPr lang="en-US" smtClean="0"/>
              <a:t>‹#›</a:t>
            </a:fld>
            <a:endParaRPr lang="en-US"/>
          </a:p>
        </p:txBody>
      </p:sp>
    </p:spTree>
    <p:extLst>
      <p:ext uri="{BB962C8B-B14F-4D97-AF65-F5344CB8AC3E}">
        <p14:creationId xmlns:p14="http://schemas.microsoft.com/office/powerpoint/2010/main" val="1406266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descr="http://www.dailydesktop.eu/data/media/49/Caerphilly%20Castle,%20Wales,%20United%20Kingd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347200" cy="7010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685800" y="1219200"/>
            <a:ext cx="7772400" cy="1470025"/>
          </a:xfrm>
        </p:spPr>
        <p:txBody>
          <a:bodyPr/>
          <a:lstStyle/>
          <a:p>
            <a:r>
              <a:rPr lang="en-US" dirty="0" smtClean="0">
                <a:latin typeface="Trebuchet MS" pitchFamily="34" charset="0"/>
              </a:rPr>
              <a:t>The Kingdom of </a:t>
            </a:r>
            <a:r>
              <a:rPr lang="en-US" dirty="0" smtClean="0">
                <a:latin typeface="Trebuchet MS" pitchFamily="34" charset="0"/>
              </a:rPr>
              <a:t>God</a:t>
            </a:r>
            <a:endParaRPr lang="en-US" dirty="0">
              <a:latin typeface="Trebuchet MS" pitchFamily="34" charset="0"/>
            </a:endParaRPr>
          </a:p>
        </p:txBody>
      </p:sp>
    </p:spTree>
    <p:extLst>
      <p:ext uri="{BB962C8B-B14F-4D97-AF65-F5344CB8AC3E}">
        <p14:creationId xmlns:p14="http://schemas.microsoft.com/office/powerpoint/2010/main" val="1577787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21:5</a:t>
            </a:r>
            <a:endParaRPr lang="en-US" dirty="0"/>
          </a:p>
        </p:txBody>
      </p:sp>
      <p:sp>
        <p:nvSpPr>
          <p:cNvPr id="3" name="Content Placeholder 2"/>
          <p:cNvSpPr>
            <a:spLocks noGrp="1"/>
          </p:cNvSpPr>
          <p:nvPr>
            <p:ph idx="1"/>
          </p:nvPr>
        </p:nvSpPr>
        <p:spPr>
          <a:xfrm>
            <a:off x="228600" y="1600200"/>
            <a:ext cx="8763000" cy="4525963"/>
          </a:xfrm>
        </p:spPr>
        <p:txBody>
          <a:bodyPr/>
          <a:lstStyle/>
          <a:p>
            <a:pPr algn="ctr"/>
            <a:r>
              <a:rPr lang="en-US" dirty="0" smtClean="0"/>
              <a:t>See</a:t>
            </a:r>
            <a:r>
              <a:rPr lang="en-US" dirty="0"/>
              <a:t>, your </a:t>
            </a:r>
            <a:r>
              <a:rPr lang="en-US" dirty="0">
                <a:solidFill>
                  <a:srgbClr val="FFFF00"/>
                </a:solidFill>
              </a:rPr>
              <a:t>king</a:t>
            </a:r>
            <a:r>
              <a:rPr lang="en-US" dirty="0"/>
              <a:t> comes to you, gentle and riding on a donkey, on a colt, the foal of a donkey</a:t>
            </a:r>
            <a:r>
              <a:rPr lang="en-US" dirty="0" smtClean="0"/>
              <a:t>. </a:t>
            </a:r>
            <a:endParaRPr lang="en-US" dirty="0"/>
          </a:p>
        </p:txBody>
      </p:sp>
    </p:spTree>
    <p:extLst>
      <p:ext uri="{BB962C8B-B14F-4D97-AF65-F5344CB8AC3E}">
        <p14:creationId xmlns:p14="http://schemas.microsoft.com/office/powerpoint/2010/main" val="1662653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24:14</a:t>
            </a:r>
            <a:endParaRPr lang="en-US" dirty="0"/>
          </a:p>
        </p:txBody>
      </p:sp>
      <p:sp>
        <p:nvSpPr>
          <p:cNvPr id="3" name="Content Placeholder 2"/>
          <p:cNvSpPr>
            <a:spLocks noGrp="1"/>
          </p:cNvSpPr>
          <p:nvPr>
            <p:ph idx="1"/>
          </p:nvPr>
        </p:nvSpPr>
        <p:spPr/>
        <p:txBody>
          <a:bodyPr/>
          <a:lstStyle/>
          <a:p>
            <a:pPr algn="ctr"/>
            <a:r>
              <a:rPr lang="en-US" dirty="0" smtClean="0"/>
              <a:t>And </a:t>
            </a:r>
            <a:r>
              <a:rPr lang="en-US" dirty="0"/>
              <a:t>this </a:t>
            </a:r>
            <a:r>
              <a:rPr lang="en-US" dirty="0">
                <a:solidFill>
                  <a:srgbClr val="FFFF00"/>
                </a:solidFill>
              </a:rPr>
              <a:t>gospel of the kingdom </a:t>
            </a:r>
            <a:r>
              <a:rPr lang="en-US" dirty="0"/>
              <a:t>will be preached in the whole world as a testimony to all nations, and then the end will come. </a:t>
            </a:r>
          </a:p>
          <a:p>
            <a:endParaRPr lang="en-US" dirty="0"/>
          </a:p>
        </p:txBody>
      </p:sp>
    </p:spTree>
    <p:extLst>
      <p:ext uri="{BB962C8B-B14F-4D97-AF65-F5344CB8AC3E}">
        <p14:creationId xmlns:p14="http://schemas.microsoft.com/office/powerpoint/2010/main" val="991496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1:3</a:t>
            </a:r>
            <a:endParaRPr lang="en-US" dirty="0"/>
          </a:p>
        </p:txBody>
      </p:sp>
      <p:sp>
        <p:nvSpPr>
          <p:cNvPr id="3" name="Content Placeholder 2"/>
          <p:cNvSpPr>
            <a:spLocks noGrp="1"/>
          </p:cNvSpPr>
          <p:nvPr>
            <p:ph idx="1"/>
          </p:nvPr>
        </p:nvSpPr>
        <p:spPr/>
        <p:txBody>
          <a:bodyPr/>
          <a:lstStyle/>
          <a:p>
            <a:pPr algn="ctr"/>
            <a:r>
              <a:rPr lang="en-US" dirty="0" smtClean="0"/>
              <a:t>After </a:t>
            </a:r>
            <a:r>
              <a:rPr lang="en-US" dirty="0"/>
              <a:t>H</a:t>
            </a:r>
            <a:r>
              <a:rPr lang="en-US" dirty="0" smtClean="0"/>
              <a:t>is </a:t>
            </a:r>
            <a:r>
              <a:rPr lang="en-US" dirty="0"/>
              <a:t>suffering, </a:t>
            </a:r>
            <a:r>
              <a:rPr lang="en-US" dirty="0" smtClean="0"/>
              <a:t>He </a:t>
            </a:r>
            <a:r>
              <a:rPr lang="en-US" dirty="0"/>
              <a:t>showed himself to these men and gave many convincing proofs that </a:t>
            </a:r>
            <a:r>
              <a:rPr lang="en-US" dirty="0" smtClean="0"/>
              <a:t>He </a:t>
            </a:r>
            <a:r>
              <a:rPr lang="en-US" dirty="0"/>
              <a:t>was alive. He appeared to them over a period of forty days and </a:t>
            </a:r>
            <a:r>
              <a:rPr lang="en-US" dirty="0">
                <a:solidFill>
                  <a:srgbClr val="FFFF00"/>
                </a:solidFill>
              </a:rPr>
              <a:t>spoke about the kingdom of God. </a:t>
            </a:r>
          </a:p>
          <a:p>
            <a:endParaRPr lang="en-US" dirty="0"/>
          </a:p>
        </p:txBody>
      </p:sp>
    </p:spTree>
    <p:extLst>
      <p:ext uri="{BB962C8B-B14F-4D97-AF65-F5344CB8AC3E}">
        <p14:creationId xmlns:p14="http://schemas.microsoft.com/office/powerpoint/2010/main" val="1457402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19:16</a:t>
            </a:r>
            <a:endParaRPr lang="en-US" dirty="0"/>
          </a:p>
        </p:txBody>
      </p:sp>
      <p:sp>
        <p:nvSpPr>
          <p:cNvPr id="3" name="Content Placeholder 2"/>
          <p:cNvSpPr>
            <a:spLocks noGrp="1"/>
          </p:cNvSpPr>
          <p:nvPr>
            <p:ph idx="1"/>
          </p:nvPr>
        </p:nvSpPr>
        <p:spPr>
          <a:xfrm>
            <a:off x="304800" y="1600200"/>
            <a:ext cx="8610600" cy="4525963"/>
          </a:xfrm>
        </p:spPr>
        <p:txBody>
          <a:bodyPr/>
          <a:lstStyle/>
          <a:p>
            <a:pPr algn="ctr"/>
            <a:r>
              <a:rPr lang="en-US" dirty="0" smtClean="0"/>
              <a:t>On </a:t>
            </a:r>
            <a:r>
              <a:rPr lang="en-US" dirty="0"/>
              <a:t>his robe and on his thigh he has this name written: </a:t>
            </a:r>
            <a:r>
              <a:rPr lang="en-US" cap="small" dirty="0">
                <a:solidFill>
                  <a:srgbClr val="FFFF00"/>
                </a:solidFill>
              </a:rPr>
              <a:t>king of kings </a:t>
            </a:r>
            <a:r>
              <a:rPr lang="en-US" cap="small" dirty="0"/>
              <a:t>and lord of lords</a:t>
            </a:r>
            <a:r>
              <a:rPr lang="en-US" dirty="0" smtClean="0"/>
              <a:t>.</a:t>
            </a:r>
            <a:endParaRPr lang="en-US" dirty="0"/>
          </a:p>
        </p:txBody>
      </p:sp>
    </p:spTree>
    <p:extLst>
      <p:ext uri="{BB962C8B-B14F-4D97-AF65-F5344CB8AC3E}">
        <p14:creationId xmlns:p14="http://schemas.microsoft.com/office/powerpoint/2010/main" val="117072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8:12</a:t>
            </a:r>
            <a:endParaRPr lang="en-US" dirty="0"/>
          </a:p>
        </p:txBody>
      </p:sp>
      <p:sp>
        <p:nvSpPr>
          <p:cNvPr id="3" name="Content Placeholder 2"/>
          <p:cNvSpPr>
            <a:spLocks noGrp="1"/>
          </p:cNvSpPr>
          <p:nvPr>
            <p:ph idx="1"/>
          </p:nvPr>
        </p:nvSpPr>
        <p:spPr>
          <a:xfrm>
            <a:off x="152400" y="1600200"/>
            <a:ext cx="8915400" cy="4525963"/>
          </a:xfrm>
        </p:spPr>
        <p:txBody>
          <a:bodyPr/>
          <a:lstStyle/>
          <a:p>
            <a:pPr marL="0" lvl="1" algn="ctr"/>
            <a:r>
              <a:rPr lang="en-US" sz="3200" dirty="0" smtClean="0"/>
              <a:t>But </a:t>
            </a:r>
            <a:r>
              <a:rPr lang="en-US" sz="3200" dirty="0"/>
              <a:t>when they believed Philip as he </a:t>
            </a:r>
            <a:r>
              <a:rPr lang="en-US" sz="3200" dirty="0">
                <a:solidFill>
                  <a:srgbClr val="FFFF00"/>
                </a:solidFill>
              </a:rPr>
              <a:t>preached the good news of the kingdom</a:t>
            </a:r>
            <a:r>
              <a:rPr lang="en-US" sz="3200" dirty="0"/>
              <a:t> of God and the name of Jesus Christ, they were </a:t>
            </a:r>
            <a:r>
              <a:rPr lang="en-US" sz="3200" dirty="0" smtClean="0"/>
              <a:t>baptized, both </a:t>
            </a:r>
            <a:r>
              <a:rPr lang="en-US" sz="3200" dirty="0"/>
              <a:t>men and women</a:t>
            </a:r>
            <a:r>
              <a:rPr lang="en-US" sz="3200" dirty="0" smtClean="0"/>
              <a:t>.</a:t>
            </a:r>
            <a:endParaRPr lang="en-US" sz="3200" dirty="0"/>
          </a:p>
          <a:p>
            <a:endParaRPr lang="en-US" dirty="0"/>
          </a:p>
        </p:txBody>
      </p:sp>
    </p:spTree>
    <p:extLst>
      <p:ext uri="{BB962C8B-B14F-4D97-AF65-F5344CB8AC3E}">
        <p14:creationId xmlns:p14="http://schemas.microsoft.com/office/powerpoint/2010/main" val="4185519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19:8</a:t>
            </a:r>
            <a:endParaRPr lang="en-US" dirty="0"/>
          </a:p>
        </p:txBody>
      </p:sp>
      <p:sp>
        <p:nvSpPr>
          <p:cNvPr id="3" name="Content Placeholder 2"/>
          <p:cNvSpPr>
            <a:spLocks noGrp="1"/>
          </p:cNvSpPr>
          <p:nvPr>
            <p:ph idx="1"/>
          </p:nvPr>
        </p:nvSpPr>
        <p:spPr/>
        <p:txBody>
          <a:bodyPr/>
          <a:lstStyle/>
          <a:p>
            <a:pPr algn="ctr"/>
            <a:r>
              <a:rPr lang="en-US" dirty="0" smtClean="0"/>
              <a:t>Paul </a:t>
            </a:r>
            <a:r>
              <a:rPr lang="en-US" dirty="0"/>
              <a:t>entered the synagogue and spoke boldly there for three months</a:t>
            </a:r>
            <a:r>
              <a:rPr lang="en-US" dirty="0" smtClean="0"/>
              <a:t>, arguing </a:t>
            </a:r>
            <a:r>
              <a:rPr lang="en-US" dirty="0"/>
              <a:t>persuasively about the </a:t>
            </a:r>
            <a:r>
              <a:rPr lang="en-US" dirty="0">
                <a:solidFill>
                  <a:srgbClr val="FFFF00"/>
                </a:solidFill>
              </a:rPr>
              <a:t>kingdom of God</a:t>
            </a:r>
            <a:r>
              <a:rPr lang="en-US" dirty="0" smtClean="0"/>
              <a:t>.</a:t>
            </a:r>
            <a:endParaRPr lang="en-US" dirty="0"/>
          </a:p>
        </p:txBody>
      </p:sp>
    </p:spTree>
    <p:extLst>
      <p:ext uri="{BB962C8B-B14F-4D97-AF65-F5344CB8AC3E}">
        <p14:creationId xmlns:p14="http://schemas.microsoft.com/office/powerpoint/2010/main" val="2079734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20:25</a:t>
            </a:r>
            <a:endParaRPr lang="en-US" dirty="0"/>
          </a:p>
        </p:txBody>
      </p:sp>
      <p:sp>
        <p:nvSpPr>
          <p:cNvPr id="3" name="Content Placeholder 2"/>
          <p:cNvSpPr>
            <a:spLocks noGrp="1"/>
          </p:cNvSpPr>
          <p:nvPr>
            <p:ph idx="1"/>
          </p:nvPr>
        </p:nvSpPr>
        <p:spPr>
          <a:xfrm>
            <a:off x="228600" y="1524000"/>
            <a:ext cx="8763000" cy="4525963"/>
          </a:xfrm>
        </p:spPr>
        <p:txBody>
          <a:bodyPr/>
          <a:lstStyle/>
          <a:p>
            <a:pPr algn="ctr"/>
            <a:r>
              <a:rPr lang="en-US" dirty="0" smtClean="0"/>
              <a:t>Now </a:t>
            </a:r>
            <a:r>
              <a:rPr lang="en-US" dirty="0"/>
              <a:t>I know that none of you among whom I have gone about </a:t>
            </a:r>
            <a:r>
              <a:rPr lang="en-US" dirty="0">
                <a:solidFill>
                  <a:srgbClr val="FFFF00"/>
                </a:solidFill>
              </a:rPr>
              <a:t>preaching the kingdom </a:t>
            </a:r>
            <a:r>
              <a:rPr lang="en-US" dirty="0"/>
              <a:t>will ever see me again</a:t>
            </a:r>
            <a:r>
              <a:rPr lang="en-US" dirty="0" smtClean="0"/>
              <a:t>.</a:t>
            </a:r>
            <a:endParaRPr lang="en-US" dirty="0"/>
          </a:p>
        </p:txBody>
      </p:sp>
    </p:spTree>
    <p:extLst>
      <p:ext uri="{BB962C8B-B14F-4D97-AF65-F5344CB8AC3E}">
        <p14:creationId xmlns:p14="http://schemas.microsoft.com/office/powerpoint/2010/main" val="3670455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28:31</a:t>
            </a:r>
            <a:endParaRPr lang="en-US" dirty="0"/>
          </a:p>
        </p:txBody>
      </p:sp>
      <p:sp>
        <p:nvSpPr>
          <p:cNvPr id="3" name="Content Placeholder 2"/>
          <p:cNvSpPr>
            <a:spLocks noGrp="1"/>
          </p:cNvSpPr>
          <p:nvPr>
            <p:ph idx="1"/>
          </p:nvPr>
        </p:nvSpPr>
        <p:spPr/>
        <p:txBody>
          <a:bodyPr/>
          <a:lstStyle/>
          <a:p>
            <a:pPr algn="ctr"/>
            <a:r>
              <a:rPr lang="en-US" dirty="0" smtClean="0"/>
              <a:t>Boldly </a:t>
            </a:r>
            <a:r>
              <a:rPr lang="en-US" dirty="0"/>
              <a:t>and without hindrance he preached the </a:t>
            </a:r>
            <a:r>
              <a:rPr lang="en-US" dirty="0">
                <a:solidFill>
                  <a:srgbClr val="FFFF00"/>
                </a:solidFill>
              </a:rPr>
              <a:t>kingdom of God </a:t>
            </a:r>
            <a:r>
              <a:rPr lang="en-US" dirty="0"/>
              <a:t>and taught about the Lord Jesus Christ</a:t>
            </a:r>
            <a:r>
              <a:rPr lang="en-US" dirty="0" smtClean="0"/>
              <a:t>.</a:t>
            </a:r>
            <a:endParaRPr lang="en-US" dirty="0"/>
          </a:p>
        </p:txBody>
      </p:sp>
    </p:spTree>
    <p:extLst>
      <p:ext uri="{BB962C8B-B14F-4D97-AF65-F5344CB8AC3E}">
        <p14:creationId xmlns:p14="http://schemas.microsoft.com/office/powerpoint/2010/main" val="325464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28:23</a:t>
            </a:r>
            <a:endParaRPr lang="en-US" dirty="0"/>
          </a:p>
        </p:txBody>
      </p:sp>
      <p:sp>
        <p:nvSpPr>
          <p:cNvPr id="3" name="Content Placeholder 2"/>
          <p:cNvSpPr>
            <a:spLocks noGrp="1"/>
          </p:cNvSpPr>
          <p:nvPr>
            <p:ph idx="1"/>
          </p:nvPr>
        </p:nvSpPr>
        <p:spPr>
          <a:xfrm>
            <a:off x="152400" y="1600200"/>
            <a:ext cx="8839200" cy="4525963"/>
          </a:xfrm>
        </p:spPr>
        <p:txBody>
          <a:bodyPr/>
          <a:lstStyle/>
          <a:p>
            <a:pPr marL="0" lvl="1" algn="ctr"/>
            <a:r>
              <a:rPr lang="en-US" sz="3200" dirty="0" smtClean="0"/>
              <a:t>From </a:t>
            </a:r>
            <a:r>
              <a:rPr lang="en-US" sz="3200" dirty="0"/>
              <a:t>morning till evening he explained and declared to them the </a:t>
            </a:r>
            <a:r>
              <a:rPr lang="en-US" sz="3200" dirty="0">
                <a:solidFill>
                  <a:srgbClr val="FFFF00"/>
                </a:solidFill>
              </a:rPr>
              <a:t>kingdom of God</a:t>
            </a:r>
            <a:r>
              <a:rPr lang="en-US" sz="3200" dirty="0"/>
              <a:t> and tried to convince them about Jesus from the Law of Moses and from the Prophets</a:t>
            </a:r>
            <a:r>
              <a:rPr lang="en-US" sz="3200" dirty="0" smtClean="0"/>
              <a:t>.</a:t>
            </a:r>
            <a:endParaRPr lang="en-US" sz="3200" dirty="0"/>
          </a:p>
          <a:p>
            <a:endParaRPr lang="en-US" dirty="0"/>
          </a:p>
        </p:txBody>
      </p:sp>
    </p:spTree>
    <p:extLst>
      <p:ext uri="{BB962C8B-B14F-4D97-AF65-F5344CB8AC3E}">
        <p14:creationId xmlns:p14="http://schemas.microsoft.com/office/powerpoint/2010/main" val="931225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Galatians 5:21</a:t>
            </a:r>
            <a:endParaRPr lang="en-US" dirty="0"/>
          </a:p>
        </p:txBody>
      </p:sp>
      <p:sp>
        <p:nvSpPr>
          <p:cNvPr id="3" name="Content Placeholder 2"/>
          <p:cNvSpPr>
            <a:spLocks noGrp="1"/>
          </p:cNvSpPr>
          <p:nvPr>
            <p:ph idx="1"/>
          </p:nvPr>
        </p:nvSpPr>
        <p:spPr/>
        <p:txBody>
          <a:bodyPr/>
          <a:lstStyle/>
          <a:p>
            <a:pPr marL="0" lvl="1" algn="ctr"/>
            <a:r>
              <a:rPr lang="en-US" sz="3200" dirty="0"/>
              <a:t>I</a:t>
            </a:r>
            <a:r>
              <a:rPr lang="en-US" sz="3200" dirty="0" smtClean="0"/>
              <a:t> </a:t>
            </a:r>
            <a:r>
              <a:rPr lang="en-US" sz="3200" dirty="0"/>
              <a:t>warn you, as I did before, that those who live like this will </a:t>
            </a:r>
            <a:r>
              <a:rPr lang="en-US" sz="3200" dirty="0">
                <a:solidFill>
                  <a:srgbClr val="FFFF00"/>
                </a:solidFill>
              </a:rPr>
              <a:t>not inherit the kingdom of God</a:t>
            </a:r>
            <a:r>
              <a:rPr lang="en-US" sz="3200" dirty="0" smtClean="0"/>
              <a:t>.</a:t>
            </a:r>
            <a:endParaRPr lang="en-US" sz="3200" dirty="0"/>
          </a:p>
          <a:p>
            <a:endParaRPr lang="en-US" dirty="0"/>
          </a:p>
        </p:txBody>
      </p:sp>
    </p:spTree>
    <p:extLst>
      <p:ext uri="{BB962C8B-B14F-4D97-AF65-F5344CB8AC3E}">
        <p14:creationId xmlns:p14="http://schemas.microsoft.com/office/powerpoint/2010/main" val="1132908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a Paradox</a:t>
            </a:r>
            <a:endParaRPr lang="en-US" dirty="0"/>
          </a:p>
        </p:txBody>
      </p:sp>
      <p:sp>
        <p:nvSpPr>
          <p:cNvPr id="3" name="Content Placeholder 2"/>
          <p:cNvSpPr>
            <a:spLocks noGrp="1"/>
          </p:cNvSpPr>
          <p:nvPr>
            <p:ph idx="1"/>
          </p:nvPr>
        </p:nvSpPr>
        <p:spPr>
          <a:xfrm>
            <a:off x="457200" y="1600200"/>
            <a:ext cx="8763000" cy="4525963"/>
          </a:xfrm>
        </p:spPr>
        <p:txBody>
          <a:bodyPr/>
          <a:lstStyle/>
          <a:p>
            <a:r>
              <a:rPr lang="en-US" dirty="0"/>
              <a:t>A. </a:t>
            </a:r>
            <a:r>
              <a:rPr lang="en-US" dirty="0" smtClean="0"/>
              <a:t> Mallard mates </a:t>
            </a:r>
            <a:endParaRPr lang="en-US" dirty="0"/>
          </a:p>
          <a:p>
            <a:r>
              <a:rPr lang="en-US" dirty="0"/>
              <a:t>B. </a:t>
            </a:r>
            <a:r>
              <a:rPr lang="en-US" dirty="0" smtClean="0"/>
              <a:t> A </a:t>
            </a:r>
            <a:r>
              <a:rPr lang="en-US" dirty="0"/>
              <a:t>couple of </a:t>
            </a:r>
            <a:r>
              <a:rPr lang="en-US" dirty="0" smtClean="0"/>
              <a:t>surgeons </a:t>
            </a:r>
            <a:endParaRPr lang="en-US" dirty="0"/>
          </a:p>
          <a:p>
            <a:pPr marL="630238" indent="-630238"/>
            <a:r>
              <a:rPr lang="en-US" dirty="0"/>
              <a:t>C. </a:t>
            </a:r>
            <a:r>
              <a:rPr lang="en-US" dirty="0" smtClean="0"/>
              <a:t> Two piers</a:t>
            </a:r>
          </a:p>
          <a:p>
            <a:pPr marL="630238" indent="-630238"/>
            <a:r>
              <a:rPr lang="en-US" dirty="0" smtClean="0"/>
              <a:t>D.  A </a:t>
            </a:r>
            <a:r>
              <a:rPr lang="en-US" dirty="0"/>
              <a:t>statement seemingly self-contradictory or absurd but, in reality, expressing a </a:t>
            </a:r>
            <a:r>
              <a:rPr lang="en-US" dirty="0" smtClean="0"/>
              <a:t>truth</a:t>
            </a:r>
            <a:endParaRPr lang="en-US" dirty="0"/>
          </a:p>
          <a:p>
            <a:endParaRPr lang="en-US" dirty="0"/>
          </a:p>
        </p:txBody>
      </p:sp>
    </p:spTree>
    <p:extLst>
      <p:ext uri="{BB962C8B-B14F-4D97-AF65-F5344CB8AC3E}">
        <p14:creationId xmlns:p14="http://schemas.microsoft.com/office/powerpoint/2010/main" val="7376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Ephesians 5:5-6</a:t>
            </a:r>
            <a:endParaRPr lang="en-US" dirty="0"/>
          </a:p>
        </p:txBody>
      </p:sp>
      <p:sp>
        <p:nvSpPr>
          <p:cNvPr id="3" name="Content Placeholder 2"/>
          <p:cNvSpPr>
            <a:spLocks noGrp="1"/>
          </p:cNvSpPr>
          <p:nvPr>
            <p:ph idx="1"/>
          </p:nvPr>
        </p:nvSpPr>
        <p:spPr/>
        <p:txBody>
          <a:bodyPr/>
          <a:lstStyle/>
          <a:p>
            <a:pPr algn="ctr"/>
            <a:r>
              <a:rPr lang="en-US" dirty="0" smtClean="0"/>
              <a:t>For </a:t>
            </a:r>
            <a:r>
              <a:rPr lang="en-US" dirty="0"/>
              <a:t>of this you can be sure: No immoral, impure or greedy person — such a man is an idolater — has any inheritance in the </a:t>
            </a:r>
            <a:r>
              <a:rPr lang="en-US" dirty="0">
                <a:solidFill>
                  <a:srgbClr val="FFFF00"/>
                </a:solidFill>
              </a:rPr>
              <a:t>kingdom of Christ and of God</a:t>
            </a:r>
            <a:r>
              <a:rPr lang="en-US" dirty="0" smtClean="0"/>
              <a:t>.</a:t>
            </a:r>
            <a:endParaRPr lang="en-US" dirty="0"/>
          </a:p>
        </p:txBody>
      </p:sp>
    </p:spTree>
    <p:extLst>
      <p:ext uri="{BB962C8B-B14F-4D97-AF65-F5344CB8AC3E}">
        <p14:creationId xmlns:p14="http://schemas.microsoft.com/office/powerpoint/2010/main" val="1658134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Peter 1:10-11</a:t>
            </a:r>
            <a:endParaRPr lang="en-US" dirty="0"/>
          </a:p>
        </p:txBody>
      </p:sp>
      <p:sp>
        <p:nvSpPr>
          <p:cNvPr id="3" name="Content Placeholder 2"/>
          <p:cNvSpPr>
            <a:spLocks noGrp="1"/>
          </p:cNvSpPr>
          <p:nvPr>
            <p:ph idx="1"/>
          </p:nvPr>
        </p:nvSpPr>
        <p:spPr/>
        <p:txBody>
          <a:bodyPr/>
          <a:lstStyle/>
          <a:p>
            <a:pPr algn="ctr"/>
            <a:r>
              <a:rPr lang="en-US" dirty="0" smtClean="0"/>
              <a:t>For </a:t>
            </a:r>
            <a:r>
              <a:rPr lang="en-US" dirty="0"/>
              <a:t>if you do these things, you will never fall, </a:t>
            </a:r>
            <a:r>
              <a:rPr lang="en-US" dirty="0" smtClean="0"/>
              <a:t>and </a:t>
            </a:r>
            <a:r>
              <a:rPr lang="en-US" dirty="0"/>
              <a:t>you will receive a rich welcome into the eternal </a:t>
            </a:r>
            <a:r>
              <a:rPr lang="en-US" dirty="0">
                <a:solidFill>
                  <a:srgbClr val="FFFF00"/>
                </a:solidFill>
              </a:rPr>
              <a:t>kingdom of our Lord and Savior Jesus Christ</a:t>
            </a:r>
            <a:r>
              <a:rPr lang="en-US" dirty="0" smtClean="0"/>
              <a:t>.</a:t>
            </a:r>
            <a:endParaRPr lang="en-US" dirty="0"/>
          </a:p>
        </p:txBody>
      </p:sp>
    </p:spTree>
    <p:extLst>
      <p:ext uri="{BB962C8B-B14F-4D97-AF65-F5344CB8AC3E}">
        <p14:creationId xmlns:p14="http://schemas.microsoft.com/office/powerpoint/2010/main" val="676231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Hebrews 12:28-29</a:t>
            </a:r>
            <a:endParaRPr lang="en-US" dirty="0"/>
          </a:p>
        </p:txBody>
      </p:sp>
      <p:sp>
        <p:nvSpPr>
          <p:cNvPr id="3" name="Content Placeholder 2"/>
          <p:cNvSpPr>
            <a:spLocks noGrp="1"/>
          </p:cNvSpPr>
          <p:nvPr>
            <p:ph idx="1"/>
          </p:nvPr>
        </p:nvSpPr>
        <p:spPr/>
        <p:txBody>
          <a:bodyPr/>
          <a:lstStyle/>
          <a:p>
            <a:pPr marL="0" lvl="1" algn="ctr"/>
            <a:r>
              <a:rPr lang="en-US" sz="3200" dirty="0" smtClean="0"/>
              <a:t>Therefore</a:t>
            </a:r>
            <a:r>
              <a:rPr lang="en-US" sz="3200" dirty="0"/>
              <a:t>, since we are receiving a </a:t>
            </a:r>
            <a:r>
              <a:rPr lang="en-US" sz="3200" dirty="0">
                <a:solidFill>
                  <a:srgbClr val="FFFF00"/>
                </a:solidFill>
              </a:rPr>
              <a:t>kingdom that cannot be shaken</a:t>
            </a:r>
            <a:r>
              <a:rPr lang="en-US" sz="3200" dirty="0"/>
              <a:t>, let us be thankful, and so worship God acceptably with reverence and awe, </a:t>
            </a:r>
            <a:r>
              <a:rPr lang="en-US" sz="3200" dirty="0" smtClean="0"/>
              <a:t>for </a:t>
            </a:r>
            <a:r>
              <a:rPr lang="en-US" sz="3200" dirty="0"/>
              <a:t>our “God is a consuming fire</a:t>
            </a:r>
            <a:r>
              <a:rPr lang="en-US" sz="3200" dirty="0" smtClean="0"/>
              <a:t>.”</a:t>
            </a:r>
            <a:endParaRPr lang="en-US" sz="3200" dirty="0"/>
          </a:p>
          <a:p>
            <a:endParaRPr lang="en-US" dirty="0"/>
          </a:p>
        </p:txBody>
      </p:sp>
    </p:spTree>
    <p:extLst>
      <p:ext uri="{BB962C8B-B14F-4D97-AF65-F5344CB8AC3E}">
        <p14:creationId xmlns:p14="http://schemas.microsoft.com/office/powerpoint/2010/main" val="1564871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10:16</a:t>
            </a:r>
            <a:endParaRPr lang="en-US" dirty="0"/>
          </a:p>
        </p:txBody>
      </p:sp>
      <p:sp>
        <p:nvSpPr>
          <p:cNvPr id="3" name="Content Placeholder 2"/>
          <p:cNvSpPr>
            <a:spLocks noGrp="1"/>
          </p:cNvSpPr>
          <p:nvPr>
            <p:ph idx="1"/>
          </p:nvPr>
        </p:nvSpPr>
        <p:spPr/>
        <p:txBody>
          <a:bodyPr>
            <a:normAutofit/>
          </a:bodyPr>
          <a:lstStyle/>
          <a:p>
            <a:pPr lvl="1" algn="ctr"/>
            <a:r>
              <a:rPr lang="en-US" sz="3200" dirty="0" smtClean="0"/>
              <a:t>The </a:t>
            </a:r>
            <a:r>
              <a:rPr lang="en-US" sz="3200" cap="small" dirty="0">
                <a:solidFill>
                  <a:srgbClr val="FFFF00"/>
                </a:solidFill>
              </a:rPr>
              <a:t>Lord</a:t>
            </a:r>
            <a:r>
              <a:rPr lang="en-US" sz="3200" dirty="0">
                <a:solidFill>
                  <a:srgbClr val="FFFF00"/>
                </a:solidFill>
              </a:rPr>
              <a:t> is King</a:t>
            </a:r>
            <a:r>
              <a:rPr lang="en-US" sz="3200" dirty="0"/>
              <a:t> for ever and </a:t>
            </a:r>
            <a:r>
              <a:rPr lang="en-US" sz="3200" dirty="0" smtClean="0"/>
              <a:t>ever</a:t>
            </a:r>
            <a:endParaRPr lang="en-US" sz="3200" dirty="0"/>
          </a:p>
        </p:txBody>
      </p:sp>
    </p:spTree>
    <p:extLst>
      <p:ext uri="{BB962C8B-B14F-4D97-AF65-F5344CB8AC3E}">
        <p14:creationId xmlns:p14="http://schemas.microsoft.com/office/powerpoint/2010/main" val="2566649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24:8</a:t>
            </a:r>
            <a:endParaRPr lang="en-US" dirty="0"/>
          </a:p>
        </p:txBody>
      </p:sp>
      <p:sp>
        <p:nvSpPr>
          <p:cNvPr id="3" name="Content Placeholder 2"/>
          <p:cNvSpPr>
            <a:spLocks noGrp="1"/>
          </p:cNvSpPr>
          <p:nvPr>
            <p:ph idx="1"/>
          </p:nvPr>
        </p:nvSpPr>
        <p:spPr/>
        <p:txBody>
          <a:bodyPr>
            <a:normAutofit/>
          </a:bodyPr>
          <a:lstStyle/>
          <a:p>
            <a:pPr lvl="1" algn="ctr"/>
            <a:r>
              <a:rPr lang="en-US" sz="3200" dirty="0" smtClean="0"/>
              <a:t>Who </a:t>
            </a:r>
            <a:r>
              <a:rPr lang="en-US" sz="3200" dirty="0"/>
              <a:t>is this </a:t>
            </a:r>
            <a:r>
              <a:rPr lang="en-US" sz="3200" dirty="0">
                <a:solidFill>
                  <a:srgbClr val="FFFF00"/>
                </a:solidFill>
              </a:rPr>
              <a:t>King</a:t>
            </a:r>
            <a:r>
              <a:rPr lang="en-US" sz="3200" dirty="0"/>
              <a:t> of glory? The </a:t>
            </a:r>
            <a:r>
              <a:rPr lang="en-US" sz="3200" cap="small" dirty="0">
                <a:solidFill>
                  <a:srgbClr val="FFFF00"/>
                </a:solidFill>
              </a:rPr>
              <a:t>Lord</a:t>
            </a:r>
            <a:r>
              <a:rPr lang="en-US" sz="3200" dirty="0">
                <a:solidFill>
                  <a:srgbClr val="FFFF00"/>
                </a:solidFill>
              </a:rPr>
              <a:t> </a:t>
            </a:r>
            <a:r>
              <a:rPr lang="en-US" sz="3200" dirty="0"/>
              <a:t>strong and mighty, the </a:t>
            </a:r>
            <a:r>
              <a:rPr lang="en-US" sz="3200" cap="small" dirty="0"/>
              <a:t>Lord</a:t>
            </a:r>
            <a:r>
              <a:rPr lang="en-US" sz="3200" dirty="0"/>
              <a:t> mighty in battle. </a:t>
            </a:r>
          </a:p>
        </p:txBody>
      </p:sp>
    </p:spTree>
    <p:extLst>
      <p:ext uri="{BB962C8B-B14F-4D97-AF65-F5344CB8AC3E}">
        <p14:creationId xmlns:p14="http://schemas.microsoft.com/office/powerpoint/2010/main" val="2161970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29:10</a:t>
            </a:r>
            <a:endParaRPr lang="en-US" dirty="0"/>
          </a:p>
        </p:txBody>
      </p:sp>
      <p:sp>
        <p:nvSpPr>
          <p:cNvPr id="3" name="Content Placeholder 2"/>
          <p:cNvSpPr>
            <a:spLocks noGrp="1"/>
          </p:cNvSpPr>
          <p:nvPr>
            <p:ph idx="1"/>
          </p:nvPr>
        </p:nvSpPr>
        <p:spPr/>
        <p:txBody>
          <a:bodyPr>
            <a:normAutofit/>
          </a:bodyPr>
          <a:lstStyle/>
          <a:p>
            <a:pPr lvl="1" algn="ctr"/>
            <a:r>
              <a:rPr lang="en-US" sz="3200" dirty="0" smtClean="0"/>
              <a:t>The </a:t>
            </a:r>
            <a:r>
              <a:rPr lang="en-US" sz="3200" cap="small" dirty="0"/>
              <a:t>Lord</a:t>
            </a:r>
            <a:r>
              <a:rPr lang="en-US" sz="3200" dirty="0"/>
              <a:t> sits enthroned over the flood; the </a:t>
            </a:r>
            <a:r>
              <a:rPr lang="en-US" sz="3200" cap="small" dirty="0"/>
              <a:t>Lord</a:t>
            </a:r>
            <a:r>
              <a:rPr lang="en-US" sz="3200" dirty="0"/>
              <a:t> is </a:t>
            </a:r>
            <a:r>
              <a:rPr lang="en-US" sz="3200" dirty="0">
                <a:solidFill>
                  <a:srgbClr val="FFFF00"/>
                </a:solidFill>
              </a:rPr>
              <a:t>enthroned as King </a:t>
            </a:r>
            <a:r>
              <a:rPr lang="en-US" sz="3200" dirty="0" smtClean="0"/>
              <a:t>forever</a:t>
            </a:r>
            <a:endParaRPr lang="en-US" sz="3200" dirty="0"/>
          </a:p>
        </p:txBody>
      </p:sp>
    </p:spTree>
    <p:extLst>
      <p:ext uri="{BB962C8B-B14F-4D97-AF65-F5344CB8AC3E}">
        <p14:creationId xmlns:p14="http://schemas.microsoft.com/office/powerpoint/2010/main" val="21619705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47:2</a:t>
            </a:r>
            <a:endParaRPr lang="en-US" dirty="0"/>
          </a:p>
        </p:txBody>
      </p:sp>
      <p:sp>
        <p:nvSpPr>
          <p:cNvPr id="3" name="Content Placeholder 2"/>
          <p:cNvSpPr>
            <a:spLocks noGrp="1"/>
          </p:cNvSpPr>
          <p:nvPr>
            <p:ph idx="1"/>
          </p:nvPr>
        </p:nvSpPr>
        <p:spPr/>
        <p:txBody>
          <a:bodyPr>
            <a:normAutofit/>
          </a:bodyPr>
          <a:lstStyle/>
          <a:p>
            <a:pPr lvl="1" algn="ctr"/>
            <a:r>
              <a:rPr lang="en-US" sz="3200" dirty="0" smtClean="0"/>
              <a:t>How </a:t>
            </a:r>
            <a:r>
              <a:rPr lang="en-US" sz="3200" dirty="0"/>
              <a:t>awesome is the </a:t>
            </a:r>
            <a:r>
              <a:rPr lang="en-US" sz="3200" cap="small" dirty="0"/>
              <a:t>Lord</a:t>
            </a:r>
            <a:r>
              <a:rPr lang="en-US" sz="3200" dirty="0"/>
              <a:t> Most High, the great </a:t>
            </a:r>
            <a:r>
              <a:rPr lang="en-US" sz="3200" dirty="0">
                <a:solidFill>
                  <a:srgbClr val="FFFF00"/>
                </a:solidFill>
              </a:rPr>
              <a:t>King</a:t>
            </a:r>
            <a:r>
              <a:rPr lang="en-US" sz="3200" dirty="0"/>
              <a:t> over all the earth! </a:t>
            </a:r>
          </a:p>
        </p:txBody>
      </p:sp>
    </p:spTree>
    <p:extLst>
      <p:ext uri="{BB962C8B-B14F-4D97-AF65-F5344CB8AC3E}">
        <p14:creationId xmlns:p14="http://schemas.microsoft.com/office/powerpoint/2010/main" val="2161970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145:1</a:t>
            </a:r>
            <a:endParaRPr lang="en-US" dirty="0"/>
          </a:p>
        </p:txBody>
      </p:sp>
      <p:sp>
        <p:nvSpPr>
          <p:cNvPr id="3" name="Content Placeholder 2"/>
          <p:cNvSpPr>
            <a:spLocks noGrp="1"/>
          </p:cNvSpPr>
          <p:nvPr>
            <p:ph idx="1"/>
          </p:nvPr>
        </p:nvSpPr>
        <p:spPr/>
        <p:txBody>
          <a:bodyPr>
            <a:normAutofit/>
          </a:bodyPr>
          <a:lstStyle/>
          <a:p>
            <a:pPr lvl="1" algn="ctr"/>
            <a:r>
              <a:rPr lang="en-US" sz="3200" dirty="0" smtClean="0"/>
              <a:t>I </a:t>
            </a:r>
            <a:r>
              <a:rPr lang="en-US" sz="3200" dirty="0"/>
              <a:t>will exalt you, my God the </a:t>
            </a:r>
            <a:r>
              <a:rPr lang="en-US" sz="3200" dirty="0">
                <a:solidFill>
                  <a:srgbClr val="FFFF00"/>
                </a:solidFill>
              </a:rPr>
              <a:t>King</a:t>
            </a:r>
            <a:r>
              <a:rPr lang="en-US" sz="3200" dirty="0"/>
              <a:t>; I will praise </a:t>
            </a:r>
            <a:r>
              <a:rPr lang="en-US" sz="3200" dirty="0" smtClean="0"/>
              <a:t>Your </a:t>
            </a:r>
            <a:r>
              <a:rPr lang="en-US" sz="3200" dirty="0"/>
              <a:t>name for ever and ever. </a:t>
            </a:r>
          </a:p>
        </p:txBody>
      </p:sp>
    </p:spTree>
    <p:extLst>
      <p:ext uri="{BB962C8B-B14F-4D97-AF65-F5344CB8AC3E}">
        <p14:creationId xmlns:p14="http://schemas.microsoft.com/office/powerpoint/2010/main" val="21619705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Kingdom vs. Democracy</a:t>
            </a:r>
            <a:endParaRPr lang="en-US" dirty="0"/>
          </a:p>
        </p:txBody>
      </p:sp>
      <p:sp>
        <p:nvSpPr>
          <p:cNvPr id="5" name="Content Placeholder 4"/>
          <p:cNvSpPr>
            <a:spLocks noGrp="1"/>
          </p:cNvSpPr>
          <p:nvPr>
            <p:ph sz="half" idx="1"/>
          </p:nvPr>
        </p:nvSpPr>
        <p:spPr>
          <a:xfrm>
            <a:off x="76200" y="1600200"/>
            <a:ext cx="5105400" cy="5257800"/>
          </a:xfrm>
        </p:spPr>
        <p:txBody>
          <a:bodyPr>
            <a:normAutofit fontScale="70000" lnSpcReduction="20000"/>
          </a:bodyPr>
          <a:lstStyle/>
          <a:p>
            <a:pPr marL="236538" indent="-236538">
              <a:buFont typeface="Arial" pitchFamily="34" charset="0"/>
              <a:buChar char="•"/>
            </a:pPr>
            <a:r>
              <a:rPr lang="en-US" sz="3600" b="0" i="0" u="none" strike="noStrike" baseline="0" dirty="0" smtClean="0">
                <a:latin typeface="Calibri"/>
              </a:rPr>
              <a:t>Rule of King </a:t>
            </a:r>
            <a:r>
              <a:rPr lang="en-US" sz="3600" b="0" i="0" u="none" strike="noStrike" baseline="0" dirty="0" smtClean="0">
                <a:latin typeface="Calibri"/>
              </a:rPr>
              <a:t>– who owns Kingdom</a:t>
            </a:r>
            <a:endParaRPr lang="en-US" sz="3600" b="0" i="0" u="none" strike="noStrike" baseline="0" dirty="0" smtClean="0">
              <a:latin typeface="Calibri"/>
            </a:endParaRPr>
          </a:p>
          <a:p>
            <a:pPr marL="236538" indent="-236538">
              <a:buFont typeface="Arial" pitchFamily="34" charset="0"/>
              <a:buChar char="•"/>
            </a:pPr>
            <a:r>
              <a:rPr lang="en-US" sz="3600" b="0" i="0" u="none" strike="noStrike" baseline="0" dirty="0" smtClean="0">
                <a:latin typeface="Calibri"/>
              </a:rPr>
              <a:t>Rules for life	</a:t>
            </a:r>
          </a:p>
          <a:p>
            <a:pPr marL="236538" indent="-236538">
              <a:buFont typeface="Arial" pitchFamily="34" charset="0"/>
              <a:buChar char="•"/>
            </a:pPr>
            <a:r>
              <a:rPr lang="en-US" sz="3600" b="0" i="0" u="none" strike="noStrike" baseline="0" dirty="0" smtClean="0">
                <a:latin typeface="Calibri"/>
              </a:rPr>
              <a:t>Makes laws himself 	</a:t>
            </a:r>
          </a:p>
          <a:p>
            <a:pPr marL="236538" indent="-236538">
              <a:buFont typeface="Arial" pitchFamily="34" charset="0"/>
              <a:buChar char="•"/>
            </a:pPr>
            <a:r>
              <a:rPr lang="en-US" sz="3600" b="0" i="0" u="none" strike="noStrike" baseline="0" dirty="0" smtClean="0">
                <a:latin typeface="Calibri"/>
              </a:rPr>
              <a:t>Unlimited authority overall</a:t>
            </a:r>
            <a:endParaRPr lang="en-US" sz="3600" dirty="0" smtClean="0">
              <a:latin typeface="Calibri"/>
            </a:endParaRPr>
          </a:p>
          <a:p>
            <a:pPr marL="236538" indent="-236538">
              <a:buFont typeface="Arial" pitchFamily="34" charset="0"/>
              <a:buChar char="•"/>
            </a:pPr>
            <a:endParaRPr lang="en-US" sz="3600" b="0" i="0" u="none" strike="noStrike" baseline="0" dirty="0" smtClean="0">
              <a:latin typeface="Calibri"/>
            </a:endParaRPr>
          </a:p>
          <a:p>
            <a:pPr marL="236538" indent="-236538">
              <a:buFont typeface="Arial" pitchFamily="34" charset="0"/>
              <a:buChar char="•"/>
            </a:pPr>
            <a:r>
              <a:rPr lang="en-US" sz="3600" b="0" i="0" u="none" strike="noStrike" baseline="0" dirty="0" smtClean="0">
                <a:latin typeface="Calibri"/>
              </a:rPr>
              <a:t>Authority = binding/absolute</a:t>
            </a:r>
          </a:p>
          <a:p>
            <a:pPr marL="236538" indent="-236538">
              <a:buFont typeface="Arial" pitchFamily="34" charset="0"/>
              <a:buChar char="•"/>
            </a:pPr>
            <a:r>
              <a:rPr lang="en-US" sz="3600" b="0" i="0" u="none" strike="noStrike" baseline="0" dirty="0" smtClean="0">
                <a:latin typeface="Calibri"/>
              </a:rPr>
              <a:t>Subjects dependent on king</a:t>
            </a:r>
          </a:p>
          <a:p>
            <a:pPr marL="236538" indent="-236538">
              <a:buFont typeface="Arial" pitchFamily="34" charset="0"/>
              <a:buChar char="•"/>
            </a:pPr>
            <a:r>
              <a:rPr lang="en-US" sz="3600" b="0" i="0" u="none" strike="noStrike" baseline="0" dirty="0" smtClean="0">
                <a:latin typeface="Calibri"/>
              </a:rPr>
              <a:t>Don’t like king's decree?</a:t>
            </a:r>
            <a:r>
              <a:rPr lang="en-US" sz="3600" b="0" i="0" u="none" strike="noStrike" dirty="0" smtClean="0">
                <a:latin typeface="Calibri"/>
              </a:rPr>
              <a:t> </a:t>
            </a:r>
            <a:r>
              <a:rPr lang="en-US" sz="3600" dirty="0">
                <a:latin typeface="Calibri"/>
              </a:rPr>
              <a:t>T</a:t>
            </a:r>
            <a:r>
              <a:rPr lang="en-US" sz="3600" b="0" i="0" u="none" strike="noStrike" baseline="0" dirty="0" smtClean="0">
                <a:latin typeface="Calibri"/>
              </a:rPr>
              <a:t>oo bad!</a:t>
            </a:r>
          </a:p>
          <a:p>
            <a:pPr marL="917575" indent="-396875">
              <a:buFont typeface="Symbol" pitchFamily="18" charset="2"/>
              <a:buChar char=""/>
            </a:pPr>
            <a:r>
              <a:rPr lang="en-US" sz="3600" b="0" i="0" u="none" strike="noStrike" baseline="0" dirty="0" smtClean="0">
                <a:latin typeface="Calibri"/>
              </a:rPr>
              <a:t>Imprisonment</a:t>
            </a:r>
          </a:p>
          <a:p>
            <a:pPr marL="917575" indent="-396875">
              <a:buFont typeface="Symbol" pitchFamily="18" charset="2"/>
              <a:buChar char=""/>
            </a:pPr>
            <a:r>
              <a:rPr lang="en-US" sz="3600" b="0" i="0" u="none" strike="noStrike" baseline="0" dirty="0" smtClean="0">
                <a:latin typeface="Calibri"/>
              </a:rPr>
              <a:t>death</a:t>
            </a:r>
          </a:p>
          <a:p>
            <a:pPr marL="236538" indent="-236538">
              <a:buFont typeface="Arial" pitchFamily="34" charset="0"/>
              <a:buChar char="•"/>
            </a:pPr>
            <a:r>
              <a:rPr lang="en-US" sz="3600" b="0" i="0" u="none" strike="noStrike" baseline="0" dirty="0" smtClean="0">
                <a:latin typeface="Calibri"/>
              </a:rPr>
              <a:t>Law can only be changed by king</a:t>
            </a:r>
            <a:r>
              <a:rPr lang="en-US" sz="3600" b="0" i="0" u="none" strike="noStrike" baseline="0" dirty="0" smtClean="0">
                <a:solidFill>
                  <a:srgbClr val="000000"/>
                </a:solidFill>
                <a:latin typeface="Calibri"/>
              </a:rPr>
              <a:t>	</a:t>
            </a:r>
          </a:p>
          <a:p>
            <a:endParaRPr lang="en-US" dirty="0"/>
          </a:p>
        </p:txBody>
      </p:sp>
      <p:sp>
        <p:nvSpPr>
          <p:cNvPr id="6" name="Content Placeholder 5"/>
          <p:cNvSpPr>
            <a:spLocks noGrp="1"/>
          </p:cNvSpPr>
          <p:nvPr>
            <p:ph sz="half" idx="2"/>
          </p:nvPr>
        </p:nvSpPr>
        <p:spPr>
          <a:xfrm>
            <a:off x="5410200" y="1600200"/>
            <a:ext cx="3733800" cy="5791200"/>
          </a:xfrm>
        </p:spPr>
        <p:txBody>
          <a:bodyPr>
            <a:normAutofit fontScale="70000" lnSpcReduction="20000"/>
          </a:bodyPr>
          <a:lstStyle/>
          <a:p>
            <a:pPr marL="236538" indent="-236538">
              <a:buFont typeface="Arial" pitchFamily="34" charset="0"/>
              <a:buChar char="•"/>
            </a:pPr>
            <a:r>
              <a:rPr lang="en-US" sz="3600" b="0" i="0" u="none" strike="noStrike" baseline="0" dirty="0" smtClean="0">
                <a:latin typeface="Calibri"/>
              </a:rPr>
              <a:t>Rule of People 	</a:t>
            </a:r>
          </a:p>
          <a:p>
            <a:pPr marL="236538" indent="-236538">
              <a:buFont typeface="Arial" pitchFamily="34" charset="0"/>
              <a:buChar char="•"/>
            </a:pPr>
            <a:r>
              <a:rPr lang="en-US" sz="3600" b="0" i="0" u="none" strike="noStrike" baseline="0" dirty="0" smtClean="0">
                <a:latin typeface="Calibri"/>
              </a:rPr>
              <a:t>Vote in leaders	</a:t>
            </a:r>
          </a:p>
          <a:p>
            <a:pPr marL="236538" indent="-236538">
              <a:buFont typeface="Arial" pitchFamily="34" charset="0"/>
              <a:buChar char="•"/>
            </a:pPr>
            <a:r>
              <a:rPr lang="en-US" sz="3600" dirty="0">
                <a:latin typeface="Calibri"/>
              </a:rPr>
              <a:t>V</a:t>
            </a:r>
            <a:r>
              <a:rPr lang="en-US" sz="3600" b="0" i="0" u="none" strike="noStrike" baseline="0" dirty="0" smtClean="0">
                <a:latin typeface="Calibri"/>
              </a:rPr>
              <a:t>ote on laws	</a:t>
            </a:r>
          </a:p>
          <a:p>
            <a:pPr marL="236538" indent="-236538">
              <a:buFont typeface="Arial" pitchFamily="34" charset="0"/>
              <a:buChar char="•"/>
            </a:pPr>
            <a:r>
              <a:rPr lang="en-US" sz="3600" b="0" i="0" u="none" strike="noStrike" baseline="0" dirty="0" smtClean="0">
                <a:latin typeface="Calibri"/>
              </a:rPr>
              <a:t>Elected leaders have limited power</a:t>
            </a:r>
            <a:endParaRPr lang="en-US" sz="3600" dirty="0" smtClean="0">
              <a:latin typeface="Calibri"/>
            </a:endParaRPr>
          </a:p>
          <a:p>
            <a:pPr marL="236538" indent="-236538">
              <a:buFont typeface="Arial" pitchFamily="34" charset="0"/>
              <a:buChar char="•"/>
            </a:pPr>
            <a:r>
              <a:rPr lang="en-US" sz="3600" b="0" i="0" u="none" strike="noStrike" baseline="0" dirty="0" smtClean="0">
                <a:latin typeface="Calibri"/>
              </a:rPr>
              <a:t>Vote bad leaders</a:t>
            </a:r>
            <a:r>
              <a:rPr lang="en-US" sz="3600" b="0" i="0" u="none" strike="noStrike" dirty="0" smtClean="0">
                <a:latin typeface="Calibri"/>
              </a:rPr>
              <a:t> out</a:t>
            </a:r>
          </a:p>
          <a:p>
            <a:pPr marL="236538" indent="-236538">
              <a:buFont typeface="Arial" pitchFamily="34" charset="0"/>
              <a:buChar char="•"/>
            </a:pPr>
            <a:r>
              <a:rPr lang="en-US" sz="3600" b="0" i="0" u="none" strike="noStrike" baseline="0" dirty="0" smtClean="0">
                <a:latin typeface="Calibri"/>
              </a:rPr>
              <a:t>Will of </a:t>
            </a:r>
            <a:r>
              <a:rPr lang="en-US" sz="3600" b="0" i="0" u="none" strike="noStrike" baseline="0" dirty="0" smtClean="0">
                <a:latin typeface="Calibri"/>
              </a:rPr>
              <a:t>majority</a:t>
            </a:r>
          </a:p>
          <a:p>
            <a:pPr marL="236538" indent="-236538">
              <a:buFont typeface="Arial" pitchFamily="34" charset="0"/>
              <a:buChar char="•"/>
            </a:pPr>
            <a:r>
              <a:rPr lang="en-US" sz="3600" dirty="0" smtClean="0">
                <a:latin typeface="Calibri"/>
              </a:rPr>
              <a:t>Don’t like it, vote to change it</a:t>
            </a:r>
          </a:p>
          <a:p>
            <a:r>
              <a:rPr lang="en-US" sz="3600" b="0" i="0" u="none" strike="noStrike" baseline="0" dirty="0" smtClean="0">
                <a:latin typeface="Calibri"/>
              </a:rPr>
              <a:t>	</a:t>
            </a:r>
          </a:p>
          <a:p>
            <a:pPr marL="236538" indent="-236538">
              <a:buFont typeface="Arial" pitchFamily="34" charset="0"/>
              <a:buChar char="•"/>
            </a:pPr>
            <a:r>
              <a:rPr lang="en-US" sz="3600" b="0" i="0" u="none" strike="noStrike" baseline="0" dirty="0" smtClean="0">
                <a:latin typeface="Calibri"/>
              </a:rPr>
              <a:t>Laws</a:t>
            </a:r>
            <a:r>
              <a:rPr lang="en-US" sz="3600" b="0" i="0" u="none" strike="noStrike" dirty="0" smtClean="0">
                <a:latin typeface="Calibri"/>
              </a:rPr>
              <a:t> can only be changed by the will of the majority of the people</a:t>
            </a:r>
            <a:endParaRPr lang="en-US" sz="3600" b="0" i="0" u="none" strike="noStrike" baseline="0" dirty="0" smtClean="0">
              <a:latin typeface="Calibri"/>
            </a:endParaRPr>
          </a:p>
          <a:p>
            <a:endParaRPr lang="en-US" sz="4000" b="0" i="0" u="none" strike="noStrike" baseline="0" dirty="0" smtClean="0">
              <a:solidFill>
                <a:srgbClr val="000000"/>
              </a:solidFill>
              <a:latin typeface="Calibri"/>
            </a:endParaRPr>
          </a:p>
          <a:p>
            <a:endParaRPr lang="en-US" dirty="0" smtClean="0"/>
          </a:p>
          <a:p>
            <a:endParaRPr lang="en-US" dirty="0"/>
          </a:p>
        </p:txBody>
      </p:sp>
    </p:spTree>
    <p:extLst>
      <p:ext uri="{BB962C8B-B14F-4D97-AF65-F5344CB8AC3E}">
        <p14:creationId xmlns:p14="http://schemas.microsoft.com/office/powerpoint/2010/main" val="108030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Kingdom </a:t>
            </a:r>
            <a:r>
              <a:rPr lang="en-US" dirty="0" smtClean="0"/>
              <a:t>of God</a:t>
            </a:r>
            <a:endParaRPr lang="en-US" dirty="0"/>
          </a:p>
        </p:txBody>
      </p:sp>
      <p:sp>
        <p:nvSpPr>
          <p:cNvPr id="5" name="Content Placeholder 4"/>
          <p:cNvSpPr>
            <a:spLocks noGrp="1"/>
          </p:cNvSpPr>
          <p:nvPr>
            <p:ph sz="half" idx="1"/>
          </p:nvPr>
        </p:nvSpPr>
        <p:spPr>
          <a:xfrm>
            <a:off x="2057400" y="1371600"/>
            <a:ext cx="6858000" cy="5486400"/>
          </a:xfrm>
        </p:spPr>
        <p:txBody>
          <a:bodyPr>
            <a:normAutofit/>
          </a:bodyPr>
          <a:lstStyle/>
          <a:p>
            <a:pPr marL="236538" indent="-236538">
              <a:buFont typeface="Arial" pitchFamily="34" charset="0"/>
              <a:buChar char="•"/>
            </a:pPr>
            <a:r>
              <a:rPr lang="en-US" sz="3600" b="0" i="0" u="none" strike="noStrike" baseline="0" dirty="0" smtClean="0">
                <a:solidFill>
                  <a:srgbClr val="FFFF00"/>
                </a:solidFill>
                <a:latin typeface="Calibri"/>
              </a:rPr>
              <a:t>Rule of </a:t>
            </a:r>
            <a:r>
              <a:rPr lang="en-US" sz="3600" b="0" i="0" u="none" strike="noStrike" baseline="0" dirty="0" smtClean="0">
                <a:solidFill>
                  <a:srgbClr val="FFFF00"/>
                </a:solidFill>
                <a:latin typeface="Calibri"/>
              </a:rPr>
              <a:t>King – who owns Kingdom </a:t>
            </a:r>
            <a:endParaRPr lang="en-US" sz="3600" b="0" i="0" u="none" strike="noStrike" baseline="0" dirty="0" smtClean="0">
              <a:solidFill>
                <a:srgbClr val="FFFF00"/>
              </a:solidFill>
              <a:latin typeface="Calibri"/>
            </a:endParaRPr>
          </a:p>
          <a:p>
            <a:endParaRPr lang="en-US" dirty="0"/>
          </a:p>
        </p:txBody>
      </p:sp>
    </p:spTree>
    <p:extLst>
      <p:ext uri="{BB962C8B-B14F-4D97-AF65-F5344CB8AC3E}">
        <p14:creationId xmlns:p14="http://schemas.microsoft.com/office/powerpoint/2010/main" val="218245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Kingdom Paradox</a:t>
            </a:r>
            <a:endParaRPr lang="en-US" dirty="0"/>
          </a:p>
        </p:txBody>
      </p:sp>
      <p:sp>
        <p:nvSpPr>
          <p:cNvPr id="3" name="Content Placeholder 2"/>
          <p:cNvSpPr>
            <a:spLocks noGrp="1"/>
          </p:cNvSpPr>
          <p:nvPr>
            <p:ph idx="1"/>
          </p:nvPr>
        </p:nvSpPr>
        <p:spPr/>
        <p:txBody>
          <a:bodyPr/>
          <a:lstStyle/>
          <a:p>
            <a:pPr algn="ctr"/>
            <a:r>
              <a:rPr lang="en-US" dirty="0" smtClean="0"/>
              <a:t>We are called </a:t>
            </a:r>
            <a:r>
              <a:rPr lang="en-US" dirty="0"/>
              <a:t>to represent the kingdom</a:t>
            </a:r>
            <a:r>
              <a:rPr lang="en-US" dirty="0" smtClean="0"/>
              <a:t>,</a:t>
            </a:r>
          </a:p>
          <a:p>
            <a:pPr algn="ctr"/>
            <a:r>
              <a:rPr lang="en-US" dirty="0" smtClean="0"/>
              <a:t> </a:t>
            </a:r>
            <a:r>
              <a:rPr lang="en-US" dirty="0"/>
              <a:t>and to preach the kingdom, </a:t>
            </a:r>
            <a:endParaRPr lang="en-US" dirty="0" smtClean="0"/>
          </a:p>
          <a:p>
            <a:pPr algn="ctr"/>
            <a:r>
              <a:rPr lang="en-US" dirty="0" smtClean="0"/>
              <a:t>yet we don’t </a:t>
            </a:r>
            <a:r>
              <a:rPr lang="en-US" dirty="0"/>
              <a:t>know what it is.</a:t>
            </a:r>
          </a:p>
          <a:p>
            <a:endParaRPr lang="en-US" dirty="0" smtClean="0"/>
          </a:p>
          <a:p>
            <a:endParaRPr lang="en-US" dirty="0"/>
          </a:p>
          <a:p>
            <a:pPr algn="ctr"/>
            <a:r>
              <a:rPr lang="en-US" dirty="0" smtClean="0">
                <a:solidFill>
                  <a:srgbClr val="FFFF00"/>
                </a:solidFill>
              </a:rPr>
              <a:t>We are….king-dumb!  </a:t>
            </a:r>
            <a:r>
              <a:rPr lang="en-US" dirty="0" smtClean="0">
                <a:solidFill>
                  <a:srgbClr val="FFFF00"/>
                </a:solidFill>
                <a:sym typeface="Wingdings" pitchFamily="2" charset="2"/>
              </a:rPr>
              <a:t></a:t>
            </a:r>
            <a:endParaRPr lang="en-US" dirty="0">
              <a:solidFill>
                <a:srgbClr val="FFFF00"/>
              </a:solidFill>
            </a:endParaRPr>
          </a:p>
        </p:txBody>
      </p:sp>
    </p:spTree>
    <p:extLst>
      <p:ext uri="{BB962C8B-B14F-4D97-AF65-F5344CB8AC3E}">
        <p14:creationId xmlns:p14="http://schemas.microsoft.com/office/powerpoint/2010/main" val="26840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24:1</a:t>
            </a:r>
            <a:endParaRPr lang="en-US" dirty="0"/>
          </a:p>
        </p:txBody>
      </p:sp>
      <p:sp>
        <p:nvSpPr>
          <p:cNvPr id="3" name="Content Placeholder 2"/>
          <p:cNvSpPr>
            <a:spLocks noGrp="1"/>
          </p:cNvSpPr>
          <p:nvPr>
            <p:ph idx="1"/>
          </p:nvPr>
        </p:nvSpPr>
        <p:spPr/>
        <p:txBody>
          <a:bodyPr/>
          <a:lstStyle/>
          <a:p>
            <a:pPr algn="ctr"/>
            <a:r>
              <a:rPr lang="en-US" dirty="0">
                <a:solidFill>
                  <a:srgbClr val="FFFF00"/>
                </a:solidFill>
              </a:rPr>
              <a:t>The earth is the </a:t>
            </a:r>
            <a:r>
              <a:rPr lang="en-US" cap="small" dirty="0">
                <a:solidFill>
                  <a:srgbClr val="FFFF00"/>
                </a:solidFill>
              </a:rPr>
              <a:t>Lord</a:t>
            </a:r>
            <a:r>
              <a:rPr lang="en-US" dirty="0">
                <a:solidFill>
                  <a:srgbClr val="FFFF00"/>
                </a:solidFill>
              </a:rPr>
              <a:t>’s</a:t>
            </a:r>
            <a:r>
              <a:rPr lang="en-US" dirty="0"/>
              <a:t>, and everything in it, the world, and all who live in </a:t>
            </a:r>
            <a:r>
              <a:rPr lang="en-US" dirty="0" smtClean="0"/>
              <a:t>it </a:t>
            </a:r>
            <a:endParaRPr lang="en-US" dirty="0"/>
          </a:p>
        </p:txBody>
      </p:sp>
    </p:spTree>
    <p:extLst>
      <p:ext uri="{BB962C8B-B14F-4D97-AF65-F5344CB8AC3E}">
        <p14:creationId xmlns:p14="http://schemas.microsoft.com/office/powerpoint/2010/main" val="1814971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Kingdom </a:t>
            </a:r>
            <a:r>
              <a:rPr lang="en-US" dirty="0" smtClean="0"/>
              <a:t>of God</a:t>
            </a:r>
            <a:endParaRPr lang="en-US" dirty="0"/>
          </a:p>
        </p:txBody>
      </p:sp>
      <p:sp>
        <p:nvSpPr>
          <p:cNvPr id="5" name="Content Placeholder 4"/>
          <p:cNvSpPr>
            <a:spLocks noGrp="1"/>
          </p:cNvSpPr>
          <p:nvPr>
            <p:ph sz="half" idx="1"/>
          </p:nvPr>
        </p:nvSpPr>
        <p:spPr>
          <a:xfrm>
            <a:off x="2057400" y="1371600"/>
            <a:ext cx="6858000" cy="5486400"/>
          </a:xfrm>
        </p:spPr>
        <p:txBody>
          <a:bodyPr>
            <a:normAutofit/>
          </a:bodyPr>
          <a:lstStyle/>
          <a:p>
            <a:pPr marL="236538" indent="-236538">
              <a:buFont typeface="Arial" pitchFamily="34" charset="0"/>
              <a:buChar char="•"/>
            </a:pPr>
            <a:r>
              <a:rPr lang="en-US" sz="3600" b="0" i="0" u="none" strike="noStrike" baseline="0" dirty="0" smtClean="0">
                <a:latin typeface="Calibri"/>
              </a:rPr>
              <a:t>Rule of </a:t>
            </a:r>
            <a:r>
              <a:rPr lang="en-US" sz="3600" b="0" i="0" u="none" strike="noStrike" baseline="0" dirty="0" smtClean="0">
                <a:latin typeface="Calibri"/>
              </a:rPr>
              <a:t>King – who owns Kingdom </a:t>
            </a:r>
            <a:endParaRPr lang="en-US" sz="3600" b="0" i="0" u="none" strike="noStrike" baseline="0" dirty="0" smtClean="0">
              <a:latin typeface="Calibri"/>
            </a:endParaRPr>
          </a:p>
          <a:p>
            <a:pPr marL="236538" indent="-236538">
              <a:buFont typeface="Arial" pitchFamily="34" charset="0"/>
              <a:buChar char="•"/>
            </a:pPr>
            <a:r>
              <a:rPr lang="en-US" sz="3600" b="0" i="0" u="none" strike="noStrike" baseline="0" dirty="0" smtClean="0">
                <a:solidFill>
                  <a:srgbClr val="FFFF00"/>
                </a:solidFill>
                <a:latin typeface="Calibri"/>
              </a:rPr>
              <a:t>Rules for life	</a:t>
            </a:r>
          </a:p>
        </p:txBody>
      </p:sp>
    </p:spTree>
    <p:extLst>
      <p:ext uri="{BB962C8B-B14F-4D97-AF65-F5344CB8AC3E}">
        <p14:creationId xmlns:p14="http://schemas.microsoft.com/office/powerpoint/2010/main" val="25088671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Exodus 15:18</a:t>
            </a:r>
            <a:endParaRPr lang="en-US" dirty="0"/>
          </a:p>
        </p:txBody>
      </p:sp>
      <p:sp>
        <p:nvSpPr>
          <p:cNvPr id="3" name="Content Placeholder 2"/>
          <p:cNvSpPr>
            <a:spLocks noGrp="1"/>
          </p:cNvSpPr>
          <p:nvPr>
            <p:ph idx="1"/>
          </p:nvPr>
        </p:nvSpPr>
        <p:spPr/>
        <p:txBody>
          <a:bodyPr/>
          <a:lstStyle/>
          <a:p>
            <a:pPr algn="ctr"/>
            <a:r>
              <a:rPr lang="en-US" dirty="0" smtClean="0"/>
              <a:t>The </a:t>
            </a:r>
            <a:r>
              <a:rPr lang="en-US" cap="small" dirty="0"/>
              <a:t>Lord</a:t>
            </a:r>
            <a:r>
              <a:rPr lang="en-US" dirty="0"/>
              <a:t> will reign </a:t>
            </a:r>
            <a:r>
              <a:rPr lang="en-US" dirty="0" smtClean="0">
                <a:solidFill>
                  <a:srgbClr val="FFFF00"/>
                </a:solidFill>
              </a:rPr>
              <a:t>forever </a:t>
            </a:r>
            <a:r>
              <a:rPr lang="en-US" dirty="0">
                <a:solidFill>
                  <a:srgbClr val="FFFF00"/>
                </a:solidFill>
              </a:rPr>
              <a:t>and ever</a:t>
            </a:r>
            <a:r>
              <a:rPr lang="en-US" dirty="0" smtClean="0"/>
              <a:t>. </a:t>
            </a:r>
            <a:endParaRPr lang="en-US" dirty="0"/>
          </a:p>
        </p:txBody>
      </p:sp>
    </p:spTree>
    <p:extLst>
      <p:ext uri="{BB962C8B-B14F-4D97-AF65-F5344CB8AC3E}">
        <p14:creationId xmlns:p14="http://schemas.microsoft.com/office/powerpoint/2010/main" val="2810934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Kingdom </a:t>
            </a:r>
            <a:r>
              <a:rPr lang="en-US" dirty="0" smtClean="0"/>
              <a:t>of God</a:t>
            </a:r>
            <a:endParaRPr lang="en-US" dirty="0"/>
          </a:p>
        </p:txBody>
      </p:sp>
      <p:sp>
        <p:nvSpPr>
          <p:cNvPr id="5" name="Content Placeholder 4"/>
          <p:cNvSpPr>
            <a:spLocks noGrp="1"/>
          </p:cNvSpPr>
          <p:nvPr>
            <p:ph sz="half" idx="1"/>
          </p:nvPr>
        </p:nvSpPr>
        <p:spPr>
          <a:xfrm>
            <a:off x="2057400" y="1371600"/>
            <a:ext cx="6858000" cy="5486400"/>
          </a:xfrm>
        </p:spPr>
        <p:txBody>
          <a:bodyPr>
            <a:normAutofit/>
          </a:bodyPr>
          <a:lstStyle/>
          <a:p>
            <a:pPr marL="236538" indent="-236538">
              <a:buFont typeface="Arial" pitchFamily="34" charset="0"/>
              <a:buChar char="•"/>
            </a:pPr>
            <a:r>
              <a:rPr lang="en-US" sz="3600" b="0" i="0" u="none" strike="noStrike" baseline="0" dirty="0" smtClean="0">
                <a:latin typeface="Calibri"/>
              </a:rPr>
              <a:t>Rule of </a:t>
            </a:r>
            <a:r>
              <a:rPr lang="en-US" sz="3600" b="0" i="0" u="none" strike="noStrike" baseline="0" dirty="0" smtClean="0">
                <a:latin typeface="Calibri"/>
              </a:rPr>
              <a:t>King – who owns Kingdom </a:t>
            </a:r>
            <a:endParaRPr lang="en-US" sz="3600" b="0" i="0" u="none" strike="noStrike" baseline="0" dirty="0" smtClean="0">
              <a:latin typeface="Calibri"/>
            </a:endParaRPr>
          </a:p>
          <a:p>
            <a:pPr marL="236538" indent="-236538">
              <a:buFont typeface="Arial" pitchFamily="34" charset="0"/>
              <a:buChar char="•"/>
            </a:pPr>
            <a:r>
              <a:rPr lang="en-US" sz="3600" b="0" i="0" u="none" strike="noStrike" baseline="0" dirty="0" smtClean="0">
                <a:latin typeface="Calibri"/>
              </a:rPr>
              <a:t>Rules for life	</a:t>
            </a:r>
          </a:p>
          <a:p>
            <a:pPr marL="236538" indent="-236538">
              <a:buFont typeface="Arial" pitchFamily="34" charset="0"/>
              <a:buChar char="•"/>
            </a:pPr>
            <a:r>
              <a:rPr lang="en-US" sz="3600" b="0" i="0" u="none" strike="noStrike" baseline="0" dirty="0" smtClean="0">
                <a:solidFill>
                  <a:srgbClr val="FFFF00"/>
                </a:solidFill>
                <a:latin typeface="Calibri"/>
              </a:rPr>
              <a:t>Makes laws himself 	</a:t>
            </a:r>
          </a:p>
          <a:p>
            <a:endParaRPr lang="en-US" dirty="0"/>
          </a:p>
        </p:txBody>
      </p:sp>
    </p:spTree>
    <p:extLst>
      <p:ext uri="{BB962C8B-B14F-4D97-AF65-F5344CB8AC3E}">
        <p14:creationId xmlns:p14="http://schemas.microsoft.com/office/powerpoint/2010/main" val="2508867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115:3</a:t>
            </a:r>
            <a:endParaRPr lang="en-US" dirty="0"/>
          </a:p>
        </p:txBody>
      </p:sp>
      <p:sp>
        <p:nvSpPr>
          <p:cNvPr id="3" name="Content Placeholder 2"/>
          <p:cNvSpPr>
            <a:spLocks noGrp="1"/>
          </p:cNvSpPr>
          <p:nvPr>
            <p:ph idx="1"/>
          </p:nvPr>
        </p:nvSpPr>
        <p:spPr/>
        <p:txBody>
          <a:bodyPr/>
          <a:lstStyle/>
          <a:p>
            <a:pPr algn="ctr"/>
            <a:r>
              <a:rPr lang="en-US" dirty="0"/>
              <a:t>Our God is in heaven; </a:t>
            </a:r>
            <a:endParaRPr lang="en-US" dirty="0" smtClean="0"/>
          </a:p>
          <a:p>
            <a:pPr algn="ctr"/>
            <a:r>
              <a:rPr lang="en-US" dirty="0" smtClean="0">
                <a:solidFill>
                  <a:srgbClr val="FFFF00"/>
                </a:solidFill>
              </a:rPr>
              <a:t>He </a:t>
            </a:r>
            <a:r>
              <a:rPr lang="en-US" dirty="0">
                <a:solidFill>
                  <a:srgbClr val="FFFF00"/>
                </a:solidFill>
              </a:rPr>
              <a:t>does whatever pleases </a:t>
            </a:r>
            <a:r>
              <a:rPr lang="en-US" dirty="0" smtClean="0">
                <a:solidFill>
                  <a:srgbClr val="FFFF00"/>
                </a:solidFill>
              </a:rPr>
              <a:t>Him</a:t>
            </a:r>
            <a:r>
              <a:rPr lang="en-US" dirty="0">
                <a:solidFill>
                  <a:srgbClr val="FFFF00"/>
                </a:solidFill>
              </a:rPr>
              <a:t>. </a:t>
            </a:r>
            <a:endParaRPr lang="en-US" dirty="0">
              <a:solidFill>
                <a:srgbClr val="FFFF00"/>
              </a:solidFill>
            </a:endParaRPr>
          </a:p>
        </p:txBody>
      </p:sp>
    </p:spTree>
    <p:extLst>
      <p:ext uri="{BB962C8B-B14F-4D97-AF65-F5344CB8AC3E}">
        <p14:creationId xmlns:p14="http://schemas.microsoft.com/office/powerpoint/2010/main" val="1593355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Kingdom </a:t>
            </a:r>
            <a:r>
              <a:rPr lang="en-US" dirty="0" smtClean="0"/>
              <a:t>of God</a:t>
            </a:r>
            <a:endParaRPr lang="en-US" dirty="0"/>
          </a:p>
        </p:txBody>
      </p:sp>
      <p:sp>
        <p:nvSpPr>
          <p:cNvPr id="5" name="Content Placeholder 4"/>
          <p:cNvSpPr>
            <a:spLocks noGrp="1"/>
          </p:cNvSpPr>
          <p:nvPr>
            <p:ph sz="half" idx="1"/>
          </p:nvPr>
        </p:nvSpPr>
        <p:spPr>
          <a:xfrm>
            <a:off x="2057400" y="1371600"/>
            <a:ext cx="6858000" cy="5486400"/>
          </a:xfrm>
        </p:spPr>
        <p:txBody>
          <a:bodyPr>
            <a:normAutofit/>
          </a:bodyPr>
          <a:lstStyle/>
          <a:p>
            <a:pPr marL="236538" indent="-236538">
              <a:buFont typeface="Arial" pitchFamily="34" charset="0"/>
              <a:buChar char="•"/>
            </a:pPr>
            <a:r>
              <a:rPr lang="en-US" sz="3600" b="0" i="0" u="none" strike="noStrike" baseline="0" dirty="0" smtClean="0">
                <a:latin typeface="Calibri"/>
              </a:rPr>
              <a:t>Rule of </a:t>
            </a:r>
            <a:r>
              <a:rPr lang="en-US" sz="3600" b="0" i="0" u="none" strike="noStrike" baseline="0" dirty="0" smtClean="0">
                <a:latin typeface="Calibri"/>
              </a:rPr>
              <a:t>King – who owns Kingdom </a:t>
            </a:r>
            <a:endParaRPr lang="en-US" sz="3600" b="0" i="0" u="none" strike="noStrike" baseline="0" dirty="0" smtClean="0">
              <a:latin typeface="Calibri"/>
            </a:endParaRPr>
          </a:p>
          <a:p>
            <a:pPr marL="236538" indent="-236538">
              <a:buFont typeface="Arial" pitchFamily="34" charset="0"/>
              <a:buChar char="•"/>
            </a:pPr>
            <a:r>
              <a:rPr lang="en-US" sz="3600" b="0" i="0" u="none" strike="noStrike" baseline="0" dirty="0" smtClean="0">
                <a:latin typeface="Calibri"/>
              </a:rPr>
              <a:t>Rules for life	</a:t>
            </a:r>
          </a:p>
          <a:p>
            <a:pPr marL="236538" indent="-236538">
              <a:buFont typeface="Arial" pitchFamily="34" charset="0"/>
              <a:buChar char="•"/>
            </a:pPr>
            <a:r>
              <a:rPr lang="en-US" sz="3600" b="0" i="0" u="none" strike="noStrike" baseline="0" dirty="0" smtClean="0">
                <a:latin typeface="Calibri"/>
              </a:rPr>
              <a:t>Makes laws himself 	</a:t>
            </a:r>
          </a:p>
          <a:p>
            <a:pPr marL="236538" indent="-236538">
              <a:buFont typeface="Arial" pitchFamily="34" charset="0"/>
              <a:buChar char="•"/>
            </a:pPr>
            <a:r>
              <a:rPr lang="en-US" sz="3600" b="0" i="0" u="none" strike="noStrike" baseline="0" dirty="0" smtClean="0">
                <a:solidFill>
                  <a:srgbClr val="FFFF00"/>
                </a:solidFill>
                <a:latin typeface="Calibri"/>
              </a:rPr>
              <a:t>Unlimited authority overall</a:t>
            </a:r>
            <a:endParaRPr lang="en-US" sz="3600" dirty="0" smtClean="0">
              <a:solidFill>
                <a:srgbClr val="FFFF00"/>
              </a:solidFill>
              <a:latin typeface="Calibri"/>
            </a:endParaRPr>
          </a:p>
          <a:p>
            <a:pPr marL="236538" indent="-236538">
              <a:buFont typeface="Arial" pitchFamily="34" charset="0"/>
              <a:buChar char="•"/>
            </a:pPr>
            <a:endParaRPr lang="en-US" sz="3600" b="0" i="0" u="none" strike="noStrike" baseline="0" dirty="0" smtClean="0">
              <a:latin typeface="Calibri"/>
            </a:endParaRPr>
          </a:p>
          <a:p>
            <a:endParaRPr lang="en-US" dirty="0"/>
          </a:p>
        </p:txBody>
      </p:sp>
    </p:spTree>
    <p:extLst>
      <p:ext uri="{BB962C8B-B14F-4D97-AF65-F5344CB8AC3E}">
        <p14:creationId xmlns:p14="http://schemas.microsoft.com/office/powerpoint/2010/main" val="25088671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103:19</a:t>
            </a:r>
            <a:endParaRPr lang="en-US" dirty="0"/>
          </a:p>
        </p:txBody>
      </p:sp>
      <p:sp>
        <p:nvSpPr>
          <p:cNvPr id="3" name="Content Placeholder 2"/>
          <p:cNvSpPr>
            <a:spLocks noGrp="1"/>
          </p:cNvSpPr>
          <p:nvPr>
            <p:ph idx="1"/>
          </p:nvPr>
        </p:nvSpPr>
        <p:spPr/>
        <p:txBody>
          <a:bodyPr>
            <a:normAutofit/>
          </a:bodyPr>
          <a:lstStyle/>
          <a:p>
            <a:pPr lvl="1" algn="ctr"/>
            <a:r>
              <a:rPr lang="en-US" sz="3200" dirty="0" smtClean="0"/>
              <a:t>The </a:t>
            </a:r>
            <a:r>
              <a:rPr lang="en-US" sz="3200" cap="small" dirty="0"/>
              <a:t>Lord</a:t>
            </a:r>
            <a:r>
              <a:rPr lang="en-US" sz="3200" dirty="0"/>
              <a:t> has established his </a:t>
            </a:r>
            <a:r>
              <a:rPr lang="en-US" sz="3200" dirty="0">
                <a:solidFill>
                  <a:srgbClr val="FFFF00"/>
                </a:solidFill>
              </a:rPr>
              <a:t>throne</a:t>
            </a:r>
            <a:r>
              <a:rPr lang="en-US" sz="3200" dirty="0"/>
              <a:t> in heaven, and </a:t>
            </a:r>
            <a:r>
              <a:rPr lang="en-US" sz="3200" dirty="0" smtClean="0">
                <a:solidFill>
                  <a:srgbClr val="FFFF00"/>
                </a:solidFill>
              </a:rPr>
              <a:t>His </a:t>
            </a:r>
            <a:r>
              <a:rPr lang="en-US" sz="3200" dirty="0">
                <a:solidFill>
                  <a:srgbClr val="FFFF00"/>
                </a:solidFill>
              </a:rPr>
              <a:t>kingdom </a:t>
            </a:r>
            <a:r>
              <a:rPr lang="en-US" sz="3200" dirty="0"/>
              <a:t>rules over all. </a:t>
            </a:r>
          </a:p>
          <a:p>
            <a:endParaRPr lang="en-US" dirty="0"/>
          </a:p>
        </p:txBody>
      </p:sp>
    </p:spTree>
    <p:extLst>
      <p:ext uri="{BB962C8B-B14F-4D97-AF65-F5344CB8AC3E}">
        <p14:creationId xmlns:p14="http://schemas.microsoft.com/office/powerpoint/2010/main" val="24916880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Kingdom </a:t>
            </a:r>
            <a:r>
              <a:rPr lang="en-US" dirty="0" smtClean="0"/>
              <a:t>of God</a:t>
            </a:r>
            <a:endParaRPr lang="en-US" dirty="0"/>
          </a:p>
        </p:txBody>
      </p:sp>
      <p:sp>
        <p:nvSpPr>
          <p:cNvPr id="5" name="Content Placeholder 4"/>
          <p:cNvSpPr>
            <a:spLocks noGrp="1"/>
          </p:cNvSpPr>
          <p:nvPr>
            <p:ph sz="half" idx="1"/>
          </p:nvPr>
        </p:nvSpPr>
        <p:spPr>
          <a:xfrm>
            <a:off x="2057400" y="1371600"/>
            <a:ext cx="6858000" cy="5486400"/>
          </a:xfrm>
        </p:spPr>
        <p:txBody>
          <a:bodyPr>
            <a:normAutofit/>
          </a:bodyPr>
          <a:lstStyle/>
          <a:p>
            <a:pPr marL="236538" indent="-236538">
              <a:buFont typeface="Arial" pitchFamily="34" charset="0"/>
              <a:buChar char="•"/>
            </a:pPr>
            <a:r>
              <a:rPr lang="en-US" sz="3600" b="0" i="0" u="none" strike="noStrike" baseline="0" dirty="0" smtClean="0">
                <a:latin typeface="Calibri"/>
              </a:rPr>
              <a:t>Rule of </a:t>
            </a:r>
            <a:r>
              <a:rPr lang="en-US" sz="3600" b="0" i="0" u="none" strike="noStrike" baseline="0" dirty="0" smtClean="0">
                <a:latin typeface="Calibri"/>
              </a:rPr>
              <a:t>King – who owns Kingdom </a:t>
            </a:r>
            <a:endParaRPr lang="en-US" sz="3600" b="0" i="0" u="none" strike="noStrike" baseline="0" dirty="0" smtClean="0">
              <a:latin typeface="Calibri"/>
            </a:endParaRPr>
          </a:p>
          <a:p>
            <a:pPr marL="236538" indent="-236538">
              <a:buFont typeface="Arial" pitchFamily="34" charset="0"/>
              <a:buChar char="•"/>
            </a:pPr>
            <a:r>
              <a:rPr lang="en-US" sz="3600" b="0" i="0" u="none" strike="noStrike" baseline="0" dirty="0" smtClean="0">
                <a:latin typeface="Calibri"/>
              </a:rPr>
              <a:t>Rules for life	</a:t>
            </a:r>
          </a:p>
          <a:p>
            <a:pPr marL="236538" indent="-236538">
              <a:buFont typeface="Arial" pitchFamily="34" charset="0"/>
              <a:buChar char="•"/>
            </a:pPr>
            <a:r>
              <a:rPr lang="en-US" sz="3600" b="0" i="0" u="none" strike="noStrike" baseline="0" dirty="0" smtClean="0">
                <a:latin typeface="Calibri"/>
              </a:rPr>
              <a:t>Makes laws himself 	</a:t>
            </a:r>
          </a:p>
          <a:p>
            <a:pPr marL="236538" indent="-236538">
              <a:buFont typeface="Arial" pitchFamily="34" charset="0"/>
              <a:buChar char="•"/>
            </a:pPr>
            <a:r>
              <a:rPr lang="en-US" sz="3600" b="0" i="0" u="none" strike="noStrike" baseline="0" dirty="0" smtClean="0">
                <a:latin typeface="Calibri"/>
              </a:rPr>
              <a:t>Unlimited authority overall</a:t>
            </a:r>
            <a:endParaRPr lang="en-US" sz="3600" dirty="0" smtClean="0">
              <a:latin typeface="Calibri"/>
            </a:endParaRPr>
          </a:p>
          <a:p>
            <a:pPr marL="236538" indent="-236538">
              <a:buFont typeface="Arial" pitchFamily="34" charset="0"/>
              <a:buChar char="•"/>
            </a:pPr>
            <a:r>
              <a:rPr lang="en-US" sz="3600" b="0" i="0" u="none" strike="noStrike" baseline="0" dirty="0" smtClean="0">
                <a:solidFill>
                  <a:srgbClr val="FFFF00"/>
                </a:solidFill>
                <a:latin typeface="Calibri"/>
              </a:rPr>
              <a:t>Authority </a:t>
            </a:r>
            <a:r>
              <a:rPr lang="en-US" sz="3600" b="0" i="0" u="none" strike="noStrike" baseline="0" dirty="0" smtClean="0">
                <a:solidFill>
                  <a:srgbClr val="FFFF00"/>
                </a:solidFill>
                <a:latin typeface="Calibri"/>
              </a:rPr>
              <a:t>= binding/absolute</a:t>
            </a:r>
          </a:p>
          <a:p>
            <a:pPr marL="236538" indent="-236538">
              <a:buFont typeface="Arial" pitchFamily="34" charset="0"/>
              <a:buChar char="•"/>
            </a:pPr>
            <a:endParaRPr lang="en-US" sz="3600" b="0" i="0" u="none" strike="noStrike" baseline="0" dirty="0" smtClean="0">
              <a:latin typeface="Calibri"/>
            </a:endParaRPr>
          </a:p>
          <a:p>
            <a:endParaRPr lang="en-US" sz="3600" b="0" i="0" u="none" strike="noStrike" baseline="0" dirty="0" smtClean="0">
              <a:solidFill>
                <a:srgbClr val="000000"/>
              </a:solidFill>
              <a:latin typeface="Calibri"/>
            </a:endParaRPr>
          </a:p>
          <a:p>
            <a:endParaRPr lang="en-US" dirty="0"/>
          </a:p>
        </p:txBody>
      </p:sp>
    </p:spTree>
    <p:extLst>
      <p:ext uri="{BB962C8B-B14F-4D97-AF65-F5344CB8AC3E}">
        <p14:creationId xmlns:p14="http://schemas.microsoft.com/office/powerpoint/2010/main" val="25088671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6:13</a:t>
            </a:r>
            <a:endParaRPr lang="en-US" dirty="0"/>
          </a:p>
        </p:txBody>
      </p:sp>
      <p:sp>
        <p:nvSpPr>
          <p:cNvPr id="3" name="Content Placeholder 2"/>
          <p:cNvSpPr>
            <a:spLocks noGrp="1"/>
          </p:cNvSpPr>
          <p:nvPr>
            <p:ph idx="1"/>
          </p:nvPr>
        </p:nvSpPr>
        <p:spPr/>
        <p:txBody>
          <a:bodyPr/>
          <a:lstStyle/>
          <a:p>
            <a:pPr algn="ctr"/>
            <a:r>
              <a:rPr lang="en-US" dirty="0"/>
              <a:t>For </a:t>
            </a:r>
            <a:r>
              <a:rPr lang="en-US" dirty="0">
                <a:solidFill>
                  <a:srgbClr val="FFFF00"/>
                </a:solidFill>
              </a:rPr>
              <a:t>Yours</a:t>
            </a:r>
            <a:r>
              <a:rPr lang="en-US" dirty="0"/>
              <a:t> is the </a:t>
            </a:r>
            <a:r>
              <a:rPr lang="en-US" dirty="0">
                <a:solidFill>
                  <a:srgbClr val="FFFF00"/>
                </a:solidFill>
              </a:rPr>
              <a:t>kingdom</a:t>
            </a:r>
            <a:r>
              <a:rPr lang="en-US" dirty="0"/>
              <a:t> and the </a:t>
            </a:r>
            <a:r>
              <a:rPr lang="en-US" dirty="0">
                <a:solidFill>
                  <a:srgbClr val="FFFF00"/>
                </a:solidFill>
              </a:rPr>
              <a:t>power</a:t>
            </a:r>
            <a:r>
              <a:rPr lang="en-US" dirty="0"/>
              <a:t> and the </a:t>
            </a:r>
            <a:r>
              <a:rPr lang="en-US" dirty="0">
                <a:solidFill>
                  <a:srgbClr val="FFFF00"/>
                </a:solidFill>
              </a:rPr>
              <a:t>glory</a:t>
            </a:r>
            <a:r>
              <a:rPr lang="en-US" dirty="0"/>
              <a:t> forever</a:t>
            </a:r>
            <a:r>
              <a:rPr lang="en-US" dirty="0" smtClean="0"/>
              <a:t>. </a:t>
            </a:r>
            <a:endParaRPr lang="en-US" dirty="0"/>
          </a:p>
        </p:txBody>
      </p:sp>
    </p:spTree>
    <p:extLst>
      <p:ext uri="{BB962C8B-B14F-4D97-AF65-F5344CB8AC3E}">
        <p14:creationId xmlns:p14="http://schemas.microsoft.com/office/powerpoint/2010/main" val="4112675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Kingdom </a:t>
            </a:r>
            <a:r>
              <a:rPr lang="en-US" dirty="0" smtClean="0"/>
              <a:t>of God</a:t>
            </a:r>
            <a:endParaRPr lang="en-US" dirty="0"/>
          </a:p>
        </p:txBody>
      </p:sp>
      <p:sp>
        <p:nvSpPr>
          <p:cNvPr id="5" name="Content Placeholder 4"/>
          <p:cNvSpPr>
            <a:spLocks noGrp="1"/>
          </p:cNvSpPr>
          <p:nvPr>
            <p:ph sz="half" idx="1"/>
          </p:nvPr>
        </p:nvSpPr>
        <p:spPr>
          <a:xfrm>
            <a:off x="2057400" y="1371600"/>
            <a:ext cx="6858000" cy="5486400"/>
          </a:xfrm>
        </p:spPr>
        <p:txBody>
          <a:bodyPr>
            <a:normAutofit/>
          </a:bodyPr>
          <a:lstStyle/>
          <a:p>
            <a:pPr marL="236538" indent="-236538">
              <a:buFont typeface="Arial" pitchFamily="34" charset="0"/>
              <a:buChar char="•"/>
            </a:pPr>
            <a:r>
              <a:rPr lang="en-US" sz="3600" b="0" i="0" u="none" strike="noStrike" baseline="0" dirty="0" smtClean="0">
                <a:latin typeface="Calibri"/>
              </a:rPr>
              <a:t>Rule of </a:t>
            </a:r>
            <a:r>
              <a:rPr lang="en-US" sz="3600" b="0" i="0" u="none" strike="noStrike" baseline="0" dirty="0" smtClean="0">
                <a:latin typeface="Calibri"/>
              </a:rPr>
              <a:t>King – who owns Kingdom </a:t>
            </a:r>
            <a:endParaRPr lang="en-US" sz="3600" b="0" i="0" u="none" strike="noStrike" baseline="0" dirty="0" smtClean="0">
              <a:latin typeface="Calibri"/>
            </a:endParaRPr>
          </a:p>
          <a:p>
            <a:pPr marL="236538" indent="-236538">
              <a:buFont typeface="Arial" pitchFamily="34" charset="0"/>
              <a:buChar char="•"/>
            </a:pPr>
            <a:r>
              <a:rPr lang="en-US" sz="3600" b="0" i="0" u="none" strike="noStrike" baseline="0" dirty="0" smtClean="0">
                <a:latin typeface="Calibri"/>
              </a:rPr>
              <a:t>Rules for life	</a:t>
            </a:r>
          </a:p>
          <a:p>
            <a:pPr marL="236538" indent="-236538">
              <a:buFont typeface="Arial" pitchFamily="34" charset="0"/>
              <a:buChar char="•"/>
            </a:pPr>
            <a:r>
              <a:rPr lang="en-US" sz="3600" b="0" i="0" u="none" strike="noStrike" baseline="0" dirty="0" smtClean="0">
                <a:latin typeface="Calibri"/>
              </a:rPr>
              <a:t>Makes laws himself 	</a:t>
            </a:r>
          </a:p>
          <a:p>
            <a:pPr marL="236538" indent="-236538">
              <a:buFont typeface="Arial" pitchFamily="34" charset="0"/>
              <a:buChar char="•"/>
            </a:pPr>
            <a:r>
              <a:rPr lang="en-US" sz="3600" b="0" i="0" u="none" strike="noStrike" baseline="0" dirty="0" smtClean="0">
                <a:latin typeface="Calibri"/>
              </a:rPr>
              <a:t>Unlimited authority overall</a:t>
            </a:r>
            <a:endParaRPr lang="en-US" sz="3600" dirty="0" smtClean="0">
              <a:latin typeface="Calibri"/>
            </a:endParaRPr>
          </a:p>
          <a:p>
            <a:pPr marL="236538" indent="-236538">
              <a:buFont typeface="Arial" pitchFamily="34" charset="0"/>
              <a:buChar char="•"/>
            </a:pPr>
            <a:r>
              <a:rPr lang="en-US" sz="3600" b="0" i="0" u="none" strike="noStrike" baseline="0" dirty="0" smtClean="0">
                <a:latin typeface="Calibri"/>
              </a:rPr>
              <a:t>Authority </a:t>
            </a:r>
            <a:r>
              <a:rPr lang="en-US" sz="3600" b="0" i="0" u="none" strike="noStrike" baseline="0" dirty="0" smtClean="0">
                <a:latin typeface="Calibri"/>
              </a:rPr>
              <a:t>= binding/absolute</a:t>
            </a:r>
          </a:p>
          <a:p>
            <a:pPr marL="236538" indent="-236538">
              <a:buFont typeface="Arial" pitchFamily="34" charset="0"/>
              <a:buChar char="•"/>
            </a:pPr>
            <a:r>
              <a:rPr lang="en-US" sz="3600" b="0" i="0" u="none" strike="noStrike" baseline="0" dirty="0" smtClean="0">
                <a:solidFill>
                  <a:srgbClr val="FFFF00"/>
                </a:solidFill>
                <a:latin typeface="Calibri"/>
              </a:rPr>
              <a:t>Subjects </a:t>
            </a:r>
            <a:r>
              <a:rPr lang="en-US" sz="3600" b="0" i="0" u="none" strike="noStrike" baseline="0" dirty="0" smtClean="0">
                <a:solidFill>
                  <a:srgbClr val="FFFF00"/>
                </a:solidFill>
                <a:latin typeface="Calibri"/>
              </a:rPr>
              <a:t>dependent on king</a:t>
            </a:r>
          </a:p>
          <a:p>
            <a:pPr marL="236538" indent="-236538">
              <a:buFont typeface="Arial" pitchFamily="34" charset="0"/>
              <a:buChar char="•"/>
            </a:pPr>
            <a:endParaRPr lang="en-US" sz="3600" b="0" i="0" u="none" strike="noStrike" baseline="0" dirty="0" smtClean="0">
              <a:latin typeface="Calibri"/>
            </a:endParaRPr>
          </a:p>
          <a:p>
            <a:endParaRPr lang="en-US" sz="3600" b="0" i="0" u="none" strike="noStrike" baseline="0" dirty="0" smtClean="0">
              <a:solidFill>
                <a:srgbClr val="000000"/>
              </a:solidFill>
              <a:latin typeface="Calibri"/>
            </a:endParaRPr>
          </a:p>
          <a:p>
            <a:endParaRPr lang="en-US" dirty="0"/>
          </a:p>
        </p:txBody>
      </p:sp>
    </p:spTree>
    <p:extLst>
      <p:ext uri="{BB962C8B-B14F-4D97-AF65-F5344CB8AC3E}">
        <p14:creationId xmlns:p14="http://schemas.microsoft.com/office/powerpoint/2010/main" val="2508867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descr="http://www.dailydesktop.eu/data/media/49/Caerphilly%20Castle,%20Wales,%20United%20Kingd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347200" cy="7010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685800" y="911225"/>
            <a:ext cx="7772400" cy="1470025"/>
          </a:xfrm>
        </p:spPr>
        <p:txBody>
          <a:bodyPr/>
          <a:lstStyle/>
          <a:p>
            <a:r>
              <a:rPr lang="en-US" dirty="0" smtClean="0">
                <a:latin typeface="Trebuchet MS" pitchFamily="34" charset="0"/>
              </a:rPr>
              <a:t>The Kingdom of God:</a:t>
            </a:r>
            <a:endParaRPr lang="en-US" dirty="0">
              <a:latin typeface="Trebuchet MS" pitchFamily="34" charset="0"/>
            </a:endParaRPr>
          </a:p>
        </p:txBody>
      </p:sp>
      <p:sp>
        <p:nvSpPr>
          <p:cNvPr id="4" name="Subtitle 3"/>
          <p:cNvSpPr>
            <a:spLocks noGrp="1"/>
          </p:cNvSpPr>
          <p:nvPr>
            <p:ph type="subTitle" idx="1"/>
          </p:nvPr>
        </p:nvSpPr>
        <p:spPr>
          <a:xfrm>
            <a:off x="1371600" y="1981200"/>
            <a:ext cx="6400800" cy="1752600"/>
          </a:xfrm>
        </p:spPr>
        <p:txBody>
          <a:bodyPr/>
          <a:lstStyle/>
          <a:p>
            <a:r>
              <a:rPr lang="en-US" dirty="0" smtClean="0">
                <a:solidFill>
                  <a:schemeClr val="bg1"/>
                </a:solidFill>
                <a:latin typeface="Trebuchet MS" pitchFamily="34" charset="0"/>
              </a:rPr>
              <a:t>It’s Not A Democracy</a:t>
            </a:r>
            <a:endParaRPr lang="en-US" dirty="0">
              <a:solidFill>
                <a:schemeClr val="bg1"/>
              </a:solidFill>
              <a:latin typeface="Trebuchet MS" pitchFamily="34" charset="0"/>
            </a:endParaRPr>
          </a:p>
        </p:txBody>
      </p:sp>
    </p:spTree>
    <p:extLst>
      <p:ext uri="{BB962C8B-B14F-4D97-AF65-F5344CB8AC3E}">
        <p14:creationId xmlns:p14="http://schemas.microsoft.com/office/powerpoint/2010/main" val="41855623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15:5</a:t>
            </a:r>
            <a:endParaRPr lang="en-US" dirty="0"/>
          </a:p>
        </p:txBody>
      </p:sp>
      <p:sp>
        <p:nvSpPr>
          <p:cNvPr id="3" name="Content Placeholder 2"/>
          <p:cNvSpPr>
            <a:spLocks noGrp="1"/>
          </p:cNvSpPr>
          <p:nvPr>
            <p:ph idx="1"/>
          </p:nvPr>
        </p:nvSpPr>
        <p:spPr/>
        <p:txBody>
          <a:bodyPr/>
          <a:lstStyle/>
          <a:p>
            <a:pPr algn="ctr"/>
            <a:r>
              <a:rPr lang="en-US" dirty="0" smtClean="0"/>
              <a:t>Apart from Me </a:t>
            </a:r>
            <a:r>
              <a:rPr lang="en-US" dirty="0" smtClean="0">
                <a:solidFill>
                  <a:srgbClr val="FFFF00"/>
                </a:solidFill>
              </a:rPr>
              <a:t>you can do nothing</a:t>
            </a:r>
            <a:r>
              <a:rPr lang="en-US" dirty="0" smtClean="0"/>
              <a:t>.</a:t>
            </a:r>
            <a:endParaRPr lang="en-US" dirty="0"/>
          </a:p>
        </p:txBody>
      </p:sp>
    </p:spTree>
    <p:extLst>
      <p:ext uri="{BB962C8B-B14F-4D97-AF65-F5344CB8AC3E}">
        <p14:creationId xmlns:p14="http://schemas.microsoft.com/office/powerpoint/2010/main" val="14468829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Kingdom </a:t>
            </a:r>
            <a:r>
              <a:rPr lang="en-US" dirty="0" smtClean="0"/>
              <a:t>of God</a:t>
            </a:r>
            <a:endParaRPr lang="en-US" dirty="0"/>
          </a:p>
        </p:txBody>
      </p:sp>
      <p:sp>
        <p:nvSpPr>
          <p:cNvPr id="5" name="Content Placeholder 4"/>
          <p:cNvSpPr>
            <a:spLocks noGrp="1"/>
          </p:cNvSpPr>
          <p:nvPr>
            <p:ph sz="half" idx="1"/>
          </p:nvPr>
        </p:nvSpPr>
        <p:spPr>
          <a:xfrm>
            <a:off x="2057400" y="1371600"/>
            <a:ext cx="6858000" cy="5486400"/>
          </a:xfrm>
        </p:spPr>
        <p:txBody>
          <a:bodyPr>
            <a:normAutofit lnSpcReduction="10000"/>
          </a:bodyPr>
          <a:lstStyle/>
          <a:p>
            <a:pPr marL="236538" indent="-236538">
              <a:buFont typeface="Arial" pitchFamily="34" charset="0"/>
              <a:buChar char="•"/>
            </a:pPr>
            <a:r>
              <a:rPr lang="en-US" sz="3600" b="0" i="0" u="none" strike="noStrike" baseline="0" dirty="0" smtClean="0">
                <a:latin typeface="Calibri"/>
              </a:rPr>
              <a:t>Rule of </a:t>
            </a:r>
            <a:r>
              <a:rPr lang="en-US" sz="3600" b="0" i="0" u="none" strike="noStrike" baseline="0" dirty="0" smtClean="0">
                <a:latin typeface="Calibri"/>
              </a:rPr>
              <a:t>King – who owns Kingdom </a:t>
            </a:r>
            <a:endParaRPr lang="en-US" sz="3600" b="0" i="0" u="none" strike="noStrike" baseline="0" dirty="0" smtClean="0">
              <a:latin typeface="Calibri"/>
            </a:endParaRPr>
          </a:p>
          <a:p>
            <a:pPr marL="236538" indent="-236538">
              <a:buFont typeface="Arial" pitchFamily="34" charset="0"/>
              <a:buChar char="•"/>
            </a:pPr>
            <a:r>
              <a:rPr lang="en-US" sz="3600" b="0" i="0" u="none" strike="noStrike" baseline="0" dirty="0" smtClean="0">
                <a:latin typeface="Calibri"/>
              </a:rPr>
              <a:t>Rules for life	</a:t>
            </a:r>
          </a:p>
          <a:p>
            <a:pPr marL="236538" indent="-236538">
              <a:buFont typeface="Arial" pitchFamily="34" charset="0"/>
              <a:buChar char="•"/>
            </a:pPr>
            <a:r>
              <a:rPr lang="en-US" sz="3600" b="0" i="0" u="none" strike="noStrike" baseline="0" dirty="0" smtClean="0">
                <a:latin typeface="Calibri"/>
              </a:rPr>
              <a:t>Makes laws himself 	</a:t>
            </a:r>
          </a:p>
          <a:p>
            <a:pPr marL="236538" indent="-236538">
              <a:buFont typeface="Arial" pitchFamily="34" charset="0"/>
              <a:buChar char="•"/>
            </a:pPr>
            <a:r>
              <a:rPr lang="en-US" sz="3600" b="0" i="0" u="none" strike="noStrike" baseline="0" dirty="0" smtClean="0">
                <a:latin typeface="Calibri"/>
              </a:rPr>
              <a:t>Unlimited authority overall</a:t>
            </a:r>
            <a:endParaRPr lang="en-US" sz="3600" dirty="0" smtClean="0">
              <a:latin typeface="Calibri"/>
            </a:endParaRPr>
          </a:p>
          <a:p>
            <a:pPr marL="236538" indent="-236538">
              <a:buFont typeface="Arial" pitchFamily="34" charset="0"/>
              <a:buChar char="•"/>
            </a:pPr>
            <a:r>
              <a:rPr lang="en-US" sz="3600" b="0" i="0" u="none" strike="noStrike" baseline="0" dirty="0" smtClean="0">
                <a:latin typeface="Calibri"/>
              </a:rPr>
              <a:t>Authority </a:t>
            </a:r>
            <a:r>
              <a:rPr lang="en-US" sz="3600" b="0" i="0" u="none" strike="noStrike" baseline="0" dirty="0" smtClean="0">
                <a:latin typeface="Calibri"/>
              </a:rPr>
              <a:t>= binding/absolute</a:t>
            </a:r>
          </a:p>
          <a:p>
            <a:pPr marL="236538" indent="-236538">
              <a:buFont typeface="Arial" pitchFamily="34" charset="0"/>
              <a:buChar char="•"/>
            </a:pPr>
            <a:r>
              <a:rPr lang="en-US" sz="3600" b="0" i="0" u="none" strike="noStrike" baseline="0" dirty="0" smtClean="0">
                <a:latin typeface="Calibri"/>
              </a:rPr>
              <a:t>Subjects </a:t>
            </a:r>
            <a:r>
              <a:rPr lang="en-US" sz="3600" b="0" i="0" u="none" strike="noStrike" baseline="0" dirty="0" smtClean="0">
                <a:latin typeface="Calibri"/>
              </a:rPr>
              <a:t>dependent on king</a:t>
            </a:r>
          </a:p>
          <a:p>
            <a:pPr marL="236538" indent="-236538">
              <a:buFont typeface="Arial" pitchFamily="34" charset="0"/>
              <a:buChar char="•"/>
            </a:pPr>
            <a:r>
              <a:rPr lang="en-US" sz="3600" b="0" i="0" u="none" strike="noStrike" baseline="0" dirty="0" smtClean="0">
                <a:solidFill>
                  <a:srgbClr val="FFFF00"/>
                </a:solidFill>
                <a:latin typeface="Calibri"/>
              </a:rPr>
              <a:t>Don’t </a:t>
            </a:r>
            <a:r>
              <a:rPr lang="en-US" sz="3600" b="0" i="0" u="none" strike="noStrike" baseline="0" dirty="0" smtClean="0">
                <a:solidFill>
                  <a:srgbClr val="FFFF00"/>
                </a:solidFill>
                <a:latin typeface="Calibri"/>
              </a:rPr>
              <a:t>like king's decree?</a:t>
            </a:r>
            <a:r>
              <a:rPr lang="en-US" sz="3600" b="0" i="0" u="none" strike="noStrike" dirty="0" smtClean="0">
                <a:solidFill>
                  <a:srgbClr val="FFFF00"/>
                </a:solidFill>
                <a:latin typeface="Calibri"/>
              </a:rPr>
              <a:t> </a:t>
            </a:r>
            <a:r>
              <a:rPr lang="en-US" sz="3600" dirty="0">
                <a:solidFill>
                  <a:srgbClr val="FFFF00"/>
                </a:solidFill>
                <a:latin typeface="Calibri"/>
              </a:rPr>
              <a:t>T</a:t>
            </a:r>
            <a:r>
              <a:rPr lang="en-US" sz="3600" b="0" i="0" u="none" strike="noStrike" baseline="0" dirty="0" smtClean="0">
                <a:solidFill>
                  <a:srgbClr val="FFFF00"/>
                </a:solidFill>
                <a:latin typeface="Calibri"/>
              </a:rPr>
              <a:t>oo bad!</a:t>
            </a:r>
          </a:p>
          <a:p>
            <a:pPr marL="917575" indent="-396875">
              <a:buFont typeface="Symbol" pitchFamily="18" charset="2"/>
              <a:buChar char=""/>
            </a:pPr>
            <a:r>
              <a:rPr lang="en-US" sz="3600" b="0" i="0" u="none" strike="noStrike" baseline="0" dirty="0" smtClean="0">
                <a:solidFill>
                  <a:srgbClr val="FFFF00"/>
                </a:solidFill>
                <a:latin typeface="Calibri"/>
              </a:rPr>
              <a:t>Imprisonment</a:t>
            </a:r>
          </a:p>
          <a:p>
            <a:pPr marL="917575" indent="-396875">
              <a:buFont typeface="Symbol" pitchFamily="18" charset="2"/>
              <a:buChar char=""/>
            </a:pPr>
            <a:r>
              <a:rPr lang="en-US" sz="3600" b="0" i="0" u="none" strike="noStrike" baseline="0" dirty="0" smtClean="0">
                <a:solidFill>
                  <a:srgbClr val="FFFF00"/>
                </a:solidFill>
                <a:latin typeface="Calibri"/>
              </a:rPr>
              <a:t>Death</a:t>
            </a:r>
          </a:p>
          <a:p>
            <a:pPr marL="917575" indent="-396875">
              <a:buFont typeface="Symbol" pitchFamily="18" charset="2"/>
              <a:buChar char=""/>
            </a:pPr>
            <a:endParaRPr lang="en-US" sz="3600" b="0" i="0" u="none" strike="noStrike" baseline="0" dirty="0" smtClean="0">
              <a:latin typeface="Calibri"/>
            </a:endParaRPr>
          </a:p>
          <a:p>
            <a:endParaRPr lang="en-US" dirty="0"/>
          </a:p>
        </p:txBody>
      </p:sp>
    </p:spTree>
    <p:extLst>
      <p:ext uri="{BB962C8B-B14F-4D97-AF65-F5344CB8AC3E}">
        <p14:creationId xmlns:p14="http://schemas.microsoft.com/office/powerpoint/2010/main" val="25088671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Hebrews 10:26-27</a:t>
            </a:r>
            <a:endParaRPr lang="en-US" dirty="0"/>
          </a:p>
        </p:txBody>
      </p:sp>
      <p:sp>
        <p:nvSpPr>
          <p:cNvPr id="3" name="Content Placeholder 2"/>
          <p:cNvSpPr>
            <a:spLocks noGrp="1"/>
          </p:cNvSpPr>
          <p:nvPr>
            <p:ph idx="1"/>
          </p:nvPr>
        </p:nvSpPr>
        <p:spPr/>
        <p:txBody>
          <a:bodyPr/>
          <a:lstStyle/>
          <a:p>
            <a:pPr marL="0" lvl="1" algn="ctr"/>
            <a:r>
              <a:rPr lang="en-US" sz="3200" dirty="0"/>
              <a:t>If we </a:t>
            </a:r>
            <a:r>
              <a:rPr lang="en-US" sz="3200" dirty="0">
                <a:solidFill>
                  <a:srgbClr val="FFFF00"/>
                </a:solidFill>
              </a:rPr>
              <a:t>deliberately</a:t>
            </a:r>
            <a:r>
              <a:rPr lang="en-US" sz="3200" dirty="0"/>
              <a:t> keep on sinning after we have received the knowledge of the truth, no sacrifice for sins is left, but only a </a:t>
            </a:r>
            <a:r>
              <a:rPr lang="en-US" sz="3200" dirty="0">
                <a:solidFill>
                  <a:srgbClr val="FFFF00"/>
                </a:solidFill>
              </a:rPr>
              <a:t>fearful expectation of judgment and of raging fire that will consume the enemies of God. “</a:t>
            </a:r>
          </a:p>
          <a:p>
            <a:endParaRPr lang="en-US" dirty="0"/>
          </a:p>
        </p:txBody>
      </p:sp>
    </p:spTree>
    <p:extLst>
      <p:ext uri="{BB962C8B-B14F-4D97-AF65-F5344CB8AC3E}">
        <p14:creationId xmlns:p14="http://schemas.microsoft.com/office/powerpoint/2010/main" val="37531331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Kingdom </a:t>
            </a:r>
            <a:r>
              <a:rPr lang="en-US" dirty="0" smtClean="0"/>
              <a:t>of God</a:t>
            </a:r>
            <a:endParaRPr lang="en-US" dirty="0"/>
          </a:p>
        </p:txBody>
      </p:sp>
      <p:sp>
        <p:nvSpPr>
          <p:cNvPr id="5" name="Content Placeholder 4"/>
          <p:cNvSpPr>
            <a:spLocks noGrp="1"/>
          </p:cNvSpPr>
          <p:nvPr>
            <p:ph sz="half" idx="1"/>
          </p:nvPr>
        </p:nvSpPr>
        <p:spPr>
          <a:xfrm>
            <a:off x="2057400" y="1371600"/>
            <a:ext cx="6858000" cy="5486400"/>
          </a:xfrm>
        </p:spPr>
        <p:txBody>
          <a:bodyPr>
            <a:normAutofit fontScale="92500" lnSpcReduction="20000"/>
          </a:bodyPr>
          <a:lstStyle/>
          <a:p>
            <a:pPr marL="236538" indent="-236538">
              <a:buFont typeface="Arial" pitchFamily="34" charset="0"/>
              <a:buChar char="•"/>
            </a:pPr>
            <a:r>
              <a:rPr lang="en-US" sz="3600" b="0" i="0" u="none" strike="noStrike" baseline="0" dirty="0" smtClean="0">
                <a:latin typeface="Calibri"/>
              </a:rPr>
              <a:t>Rule of </a:t>
            </a:r>
            <a:r>
              <a:rPr lang="en-US" sz="3600" b="0" i="0" u="none" strike="noStrike" baseline="0" dirty="0" smtClean="0">
                <a:latin typeface="Calibri"/>
              </a:rPr>
              <a:t>King – who owns Kingdom </a:t>
            </a:r>
            <a:endParaRPr lang="en-US" sz="3600" b="0" i="0" u="none" strike="noStrike" baseline="0" dirty="0" smtClean="0">
              <a:latin typeface="Calibri"/>
            </a:endParaRPr>
          </a:p>
          <a:p>
            <a:pPr marL="236538" indent="-236538">
              <a:buFont typeface="Arial" pitchFamily="34" charset="0"/>
              <a:buChar char="•"/>
            </a:pPr>
            <a:r>
              <a:rPr lang="en-US" sz="3600" b="0" i="0" u="none" strike="noStrike" baseline="0" dirty="0" smtClean="0">
                <a:latin typeface="Calibri"/>
              </a:rPr>
              <a:t>Rules for life	</a:t>
            </a:r>
          </a:p>
          <a:p>
            <a:pPr marL="236538" indent="-236538">
              <a:buFont typeface="Arial" pitchFamily="34" charset="0"/>
              <a:buChar char="•"/>
            </a:pPr>
            <a:r>
              <a:rPr lang="en-US" sz="3600" b="0" i="0" u="none" strike="noStrike" baseline="0" dirty="0" smtClean="0">
                <a:latin typeface="Calibri"/>
              </a:rPr>
              <a:t>Makes laws himself 	</a:t>
            </a:r>
          </a:p>
          <a:p>
            <a:pPr marL="236538" indent="-236538">
              <a:buFont typeface="Arial" pitchFamily="34" charset="0"/>
              <a:buChar char="•"/>
            </a:pPr>
            <a:r>
              <a:rPr lang="en-US" sz="3600" b="0" i="0" u="none" strike="noStrike" baseline="0" dirty="0" smtClean="0">
                <a:latin typeface="Calibri"/>
              </a:rPr>
              <a:t>Unlimited authority overall</a:t>
            </a:r>
            <a:endParaRPr lang="en-US" sz="3600" dirty="0" smtClean="0">
              <a:latin typeface="Calibri"/>
            </a:endParaRPr>
          </a:p>
          <a:p>
            <a:pPr marL="236538" indent="-236538">
              <a:buFont typeface="Arial" pitchFamily="34" charset="0"/>
              <a:buChar char="•"/>
            </a:pPr>
            <a:r>
              <a:rPr lang="en-US" sz="3600" b="0" i="0" u="none" strike="noStrike" baseline="0" dirty="0" smtClean="0">
                <a:latin typeface="Calibri"/>
              </a:rPr>
              <a:t>Authority </a:t>
            </a:r>
            <a:r>
              <a:rPr lang="en-US" sz="3600" b="0" i="0" u="none" strike="noStrike" baseline="0" dirty="0" smtClean="0">
                <a:latin typeface="Calibri"/>
              </a:rPr>
              <a:t>= binding/absolute</a:t>
            </a:r>
          </a:p>
          <a:p>
            <a:pPr marL="236538" indent="-236538">
              <a:buFont typeface="Arial" pitchFamily="34" charset="0"/>
              <a:buChar char="•"/>
            </a:pPr>
            <a:r>
              <a:rPr lang="en-US" sz="3600" b="0" i="0" u="none" strike="noStrike" baseline="0" dirty="0" smtClean="0">
                <a:latin typeface="Calibri"/>
              </a:rPr>
              <a:t>Subjects </a:t>
            </a:r>
            <a:r>
              <a:rPr lang="en-US" sz="3600" b="0" i="0" u="none" strike="noStrike" baseline="0" dirty="0" smtClean="0">
                <a:latin typeface="Calibri"/>
              </a:rPr>
              <a:t>dependent on king</a:t>
            </a:r>
          </a:p>
          <a:p>
            <a:pPr marL="236538" indent="-236538">
              <a:buFont typeface="Arial" pitchFamily="34" charset="0"/>
              <a:buChar char="•"/>
            </a:pPr>
            <a:r>
              <a:rPr lang="en-US" sz="3600" b="0" i="0" u="none" strike="noStrike" baseline="0" dirty="0" smtClean="0">
                <a:latin typeface="Calibri"/>
              </a:rPr>
              <a:t>Don’t </a:t>
            </a:r>
            <a:r>
              <a:rPr lang="en-US" sz="3600" b="0" i="0" u="none" strike="noStrike" baseline="0" dirty="0" smtClean="0">
                <a:latin typeface="Calibri"/>
              </a:rPr>
              <a:t>like king's decree?</a:t>
            </a:r>
            <a:r>
              <a:rPr lang="en-US" sz="3600" b="0" i="0" u="none" strike="noStrike" dirty="0" smtClean="0">
                <a:latin typeface="Calibri"/>
              </a:rPr>
              <a:t> </a:t>
            </a:r>
            <a:r>
              <a:rPr lang="en-US" sz="3600" dirty="0">
                <a:latin typeface="Calibri"/>
              </a:rPr>
              <a:t>T</a:t>
            </a:r>
            <a:r>
              <a:rPr lang="en-US" sz="3600" b="0" i="0" u="none" strike="noStrike" baseline="0" dirty="0" smtClean="0">
                <a:latin typeface="Calibri"/>
              </a:rPr>
              <a:t>oo bad!</a:t>
            </a:r>
          </a:p>
          <a:p>
            <a:pPr marL="917575" indent="-396875">
              <a:buFont typeface="Symbol" pitchFamily="18" charset="2"/>
              <a:buChar char=""/>
            </a:pPr>
            <a:r>
              <a:rPr lang="en-US" sz="3600" b="0" i="0" u="none" strike="noStrike" baseline="0" dirty="0" smtClean="0">
                <a:latin typeface="Calibri"/>
              </a:rPr>
              <a:t>Imprisonment</a:t>
            </a:r>
          </a:p>
          <a:p>
            <a:pPr marL="917575" indent="-396875">
              <a:buFont typeface="Symbol" pitchFamily="18" charset="2"/>
              <a:buChar char=""/>
            </a:pPr>
            <a:r>
              <a:rPr lang="en-US" sz="3600" b="0" i="0" u="none" strike="noStrike" baseline="0" dirty="0" smtClean="0">
                <a:latin typeface="Calibri"/>
              </a:rPr>
              <a:t>Death</a:t>
            </a:r>
          </a:p>
          <a:p>
            <a:pPr marL="236538" indent="-236538">
              <a:buFont typeface="Arial" pitchFamily="34" charset="0"/>
              <a:buChar char="•"/>
            </a:pPr>
            <a:r>
              <a:rPr lang="en-US" sz="3600" b="0" i="0" u="none" strike="noStrike" baseline="0" dirty="0" smtClean="0">
                <a:solidFill>
                  <a:srgbClr val="FFFF00"/>
                </a:solidFill>
                <a:latin typeface="Calibri"/>
              </a:rPr>
              <a:t>Law </a:t>
            </a:r>
            <a:r>
              <a:rPr lang="en-US" sz="3600" b="0" i="0" u="none" strike="noStrike" baseline="0" dirty="0" smtClean="0">
                <a:solidFill>
                  <a:srgbClr val="FFFF00"/>
                </a:solidFill>
                <a:latin typeface="Calibri"/>
              </a:rPr>
              <a:t>can only be changed by king	</a:t>
            </a:r>
          </a:p>
          <a:p>
            <a:endParaRPr lang="en-US" dirty="0"/>
          </a:p>
        </p:txBody>
      </p:sp>
    </p:spTree>
    <p:extLst>
      <p:ext uri="{BB962C8B-B14F-4D97-AF65-F5344CB8AC3E}">
        <p14:creationId xmlns:p14="http://schemas.microsoft.com/office/powerpoint/2010/main" val="25088671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89:34</a:t>
            </a:r>
            <a:endParaRPr lang="en-US" dirty="0"/>
          </a:p>
        </p:txBody>
      </p:sp>
      <p:sp>
        <p:nvSpPr>
          <p:cNvPr id="3" name="Content Placeholder 2"/>
          <p:cNvSpPr>
            <a:spLocks noGrp="1"/>
          </p:cNvSpPr>
          <p:nvPr>
            <p:ph idx="1"/>
          </p:nvPr>
        </p:nvSpPr>
        <p:spPr/>
        <p:txBody>
          <a:bodyPr/>
          <a:lstStyle/>
          <a:p>
            <a:pPr algn="ctr"/>
            <a:r>
              <a:rPr lang="en-US" dirty="0">
                <a:solidFill>
                  <a:srgbClr val="FFFF00"/>
                </a:solidFill>
              </a:rPr>
              <a:t>I will not violate </a:t>
            </a:r>
            <a:r>
              <a:rPr lang="en-US" dirty="0" smtClean="0">
                <a:solidFill>
                  <a:srgbClr val="FFFF00"/>
                </a:solidFill>
              </a:rPr>
              <a:t>My </a:t>
            </a:r>
            <a:r>
              <a:rPr lang="en-US" dirty="0">
                <a:solidFill>
                  <a:srgbClr val="FFFF00"/>
                </a:solidFill>
              </a:rPr>
              <a:t>covenant</a:t>
            </a:r>
            <a:r>
              <a:rPr lang="en-US" dirty="0"/>
              <a:t> </a:t>
            </a:r>
            <a:endParaRPr lang="en-US" dirty="0" smtClean="0"/>
          </a:p>
          <a:p>
            <a:pPr algn="ctr"/>
            <a:r>
              <a:rPr lang="en-US" dirty="0" smtClean="0"/>
              <a:t>or </a:t>
            </a:r>
            <a:r>
              <a:rPr lang="en-US" dirty="0"/>
              <a:t>alter what my lips have uttered. </a:t>
            </a:r>
            <a:endParaRPr lang="en-US" dirty="0"/>
          </a:p>
        </p:txBody>
      </p:sp>
    </p:spTree>
    <p:extLst>
      <p:ext uri="{BB962C8B-B14F-4D97-AF65-F5344CB8AC3E}">
        <p14:creationId xmlns:p14="http://schemas.microsoft.com/office/powerpoint/2010/main" val="21367801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dirty="0" smtClean="0"/>
              <a:t>A </a:t>
            </a:r>
            <a:r>
              <a:rPr lang="en-US" dirty="0" smtClean="0">
                <a:solidFill>
                  <a:srgbClr val="FFFF00"/>
                </a:solidFill>
              </a:rPr>
              <a:t>kingdom</a:t>
            </a:r>
            <a:r>
              <a:rPr lang="en-US" dirty="0" smtClean="0"/>
              <a:t> is a realm </a:t>
            </a:r>
            <a:r>
              <a:rPr lang="en-US" dirty="0" smtClean="0">
                <a:solidFill>
                  <a:srgbClr val="FFFF00"/>
                </a:solidFill>
              </a:rPr>
              <a:t>ruled by a king</a:t>
            </a:r>
            <a:r>
              <a:rPr lang="en-US" dirty="0" smtClean="0"/>
              <a:t>.</a:t>
            </a:r>
            <a:endParaRPr lang="en-US" dirty="0"/>
          </a:p>
        </p:txBody>
      </p:sp>
    </p:spTree>
    <p:extLst>
      <p:ext uri="{BB962C8B-B14F-4D97-AF65-F5344CB8AC3E}">
        <p14:creationId xmlns:p14="http://schemas.microsoft.com/office/powerpoint/2010/main" val="35511375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Luke 17:20-21</a:t>
            </a:r>
            <a:endParaRPr lang="en-US" dirty="0"/>
          </a:p>
        </p:txBody>
      </p:sp>
      <p:sp>
        <p:nvSpPr>
          <p:cNvPr id="3" name="Content Placeholder 2"/>
          <p:cNvSpPr>
            <a:spLocks noGrp="1"/>
          </p:cNvSpPr>
          <p:nvPr>
            <p:ph idx="1"/>
          </p:nvPr>
        </p:nvSpPr>
        <p:spPr>
          <a:xfrm>
            <a:off x="304800" y="1600200"/>
            <a:ext cx="8686800" cy="4525963"/>
          </a:xfrm>
        </p:spPr>
        <p:txBody>
          <a:bodyPr/>
          <a:lstStyle/>
          <a:p>
            <a:pPr algn="ctr"/>
            <a:r>
              <a:rPr lang="en-US" dirty="0" smtClean="0"/>
              <a:t>Once</a:t>
            </a:r>
            <a:r>
              <a:rPr lang="en-US" dirty="0"/>
              <a:t>, having been asked by the Pharisees when the kingdom of God would come, Jesus replied, “The kingdom of God does not come with your careful observation, nor will people say, ‘Here it is,’ or ‘There it is,’ because </a:t>
            </a:r>
            <a:r>
              <a:rPr lang="en-US" dirty="0" smtClean="0"/>
              <a:t>     </a:t>
            </a:r>
            <a:r>
              <a:rPr lang="en-US" dirty="0" smtClean="0">
                <a:solidFill>
                  <a:srgbClr val="FFFF00"/>
                </a:solidFill>
              </a:rPr>
              <a:t>the </a:t>
            </a:r>
            <a:r>
              <a:rPr lang="en-US" dirty="0">
                <a:solidFill>
                  <a:srgbClr val="FFFF00"/>
                </a:solidFill>
              </a:rPr>
              <a:t>kingdom of God is within you</a:t>
            </a:r>
            <a:r>
              <a:rPr lang="en-US" dirty="0" smtClean="0">
                <a:solidFill>
                  <a:srgbClr val="FFFF00"/>
                </a:solidFill>
              </a:rPr>
              <a:t>.</a:t>
            </a:r>
            <a:endParaRPr lang="en-US" dirty="0">
              <a:solidFill>
                <a:srgbClr val="FFFF00"/>
              </a:solidFill>
            </a:endParaRPr>
          </a:p>
        </p:txBody>
      </p:sp>
    </p:spTree>
    <p:extLst>
      <p:ext uri="{BB962C8B-B14F-4D97-AF65-F5344CB8AC3E}">
        <p14:creationId xmlns:p14="http://schemas.microsoft.com/office/powerpoint/2010/main" val="399181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Luke 19:11-27</a:t>
            </a:r>
            <a:endParaRPr lang="en-US" dirty="0"/>
          </a:p>
        </p:txBody>
      </p:sp>
      <p:sp>
        <p:nvSpPr>
          <p:cNvPr id="3" name="Content Placeholder 2"/>
          <p:cNvSpPr>
            <a:spLocks noGrp="1"/>
          </p:cNvSpPr>
          <p:nvPr>
            <p:ph idx="1"/>
          </p:nvPr>
        </p:nvSpPr>
        <p:spPr/>
        <p:txBody>
          <a:bodyPr/>
          <a:lstStyle/>
          <a:p>
            <a:pPr algn="ctr"/>
            <a:r>
              <a:rPr lang="en-US" dirty="0" smtClean="0"/>
              <a:t>(around page 729 in visitor Bibles)</a:t>
            </a:r>
            <a:endParaRPr lang="en-US" dirty="0"/>
          </a:p>
        </p:txBody>
      </p:sp>
    </p:spTree>
    <p:extLst>
      <p:ext uri="{BB962C8B-B14F-4D97-AF65-F5344CB8AC3E}">
        <p14:creationId xmlns:p14="http://schemas.microsoft.com/office/powerpoint/2010/main" val="26509824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3:30</a:t>
            </a:r>
            <a:endParaRPr lang="en-US" dirty="0"/>
          </a:p>
        </p:txBody>
      </p:sp>
      <p:sp>
        <p:nvSpPr>
          <p:cNvPr id="3" name="Content Placeholder 2"/>
          <p:cNvSpPr>
            <a:spLocks noGrp="1"/>
          </p:cNvSpPr>
          <p:nvPr>
            <p:ph idx="1"/>
          </p:nvPr>
        </p:nvSpPr>
        <p:spPr/>
        <p:txBody>
          <a:bodyPr/>
          <a:lstStyle/>
          <a:p>
            <a:pPr algn="ctr"/>
            <a:r>
              <a:rPr lang="en-US" dirty="0">
                <a:solidFill>
                  <a:srgbClr val="FFFF00"/>
                </a:solidFill>
              </a:rPr>
              <a:t>He must become greater; </a:t>
            </a:r>
            <a:endParaRPr lang="en-US" dirty="0" smtClean="0">
              <a:solidFill>
                <a:srgbClr val="FFFF00"/>
              </a:solidFill>
            </a:endParaRPr>
          </a:p>
          <a:p>
            <a:pPr algn="ctr"/>
            <a:r>
              <a:rPr lang="en-US" dirty="0" smtClean="0"/>
              <a:t>I </a:t>
            </a:r>
            <a:r>
              <a:rPr lang="en-US" dirty="0"/>
              <a:t>must become less. </a:t>
            </a:r>
            <a:endParaRPr lang="en-US" dirty="0"/>
          </a:p>
        </p:txBody>
      </p:sp>
    </p:spTree>
    <p:extLst>
      <p:ext uri="{BB962C8B-B14F-4D97-AF65-F5344CB8AC3E}">
        <p14:creationId xmlns:p14="http://schemas.microsoft.com/office/powerpoint/2010/main" val="1235924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dirty="0" smtClean="0"/>
              <a:t>The Kingdom of God was </a:t>
            </a:r>
            <a:r>
              <a:rPr lang="en-US" dirty="0" smtClean="0">
                <a:solidFill>
                  <a:srgbClr val="FFFF00"/>
                </a:solidFill>
              </a:rPr>
              <a:t>central </a:t>
            </a:r>
          </a:p>
          <a:p>
            <a:pPr algn="ctr"/>
            <a:r>
              <a:rPr lang="en-US" dirty="0" smtClean="0"/>
              <a:t>to Jesus’ ministry</a:t>
            </a:r>
            <a:endParaRPr lang="en-US" dirty="0"/>
          </a:p>
        </p:txBody>
      </p:sp>
    </p:spTree>
    <p:extLst>
      <p:ext uri="{BB962C8B-B14F-4D97-AF65-F5344CB8AC3E}">
        <p14:creationId xmlns:p14="http://schemas.microsoft.com/office/powerpoint/2010/main" val="2244872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Luke 1:31-33</a:t>
            </a:r>
            <a:endParaRPr lang="en-US" dirty="0"/>
          </a:p>
        </p:txBody>
      </p:sp>
      <p:sp>
        <p:nvSpPr>
          <p:cNvPr id="3" name="Content Placeholder 2"/>
          <p:cNvSpPr>
            <a:spLocks noGrp="1"/>
          </p:cNvSpPr>
          <p:nvPr>
            <p:ph idx="1"/>
          </p:nvPr>
        </p:nvSpPr>
        <p:spPr>
          <a:xfrm>
            <a:off x="304800" y="1600200"/>
            <a:ext cx="8534400" cy="4525963"/>
          </a:xfrm>
        </p:spPr>
        <p:txBody>
          <a:bodyPr/>
          <a:lstStyle/>
          <a:p>
            <a:pPr algn="ctr"/>
            <a:r>
              <a:rPr lang="en-US" dirty="0"/>
              <a:t>“You will be with child and give birth to a son, and you are to give </a:t>
            </a:r>
            <a:r>
              <a:rPr lang="en-US" dirty="0" smtClean="0"/>
              <a:t>Him </a:t>
            </a:r>
            <a:r>
              <a:rPr lang="en-US" dirty="0"/>
              <a:t>the name Jesus. </a:t>
            </a:r>
            <a:r>
              <a:rPr lang="en-US" b="1" baseline="30000" dirty="0"/>
              <a:t>32</a:t>
            </a:r>
            <a:r>
              <a:rPr lang="en-US" dirty="0"/>
              <a:t> He will be great and will be called the Son of the Most High. The Lord God will give </a:t>
            </a:r>
            <a:r>
              <a:rPr lang="en-US" dirty="0" smtClean="0"/>
              <a:t>Him </a:t>
            </a:r>
            <a:r>
              <a:rPr lang="en-US" dirty="0"/>
              <a:t>the </a:t>
            </a:r>
            <a:r>
              <a:rPr lang="en-US" dirty="0">
                <a:solidFill>
                  <a:srgbClr val="FFFF00"/>
                </a:solidFill>
              </a:rPr>
              <a:t>throne</a:t>
            </a:r>
            <a:r>
              <a:rPr lang="en-US" dirty="0"/>
              <a:t> of </a:t>
            </a:r>
            <a:r>
              <a:rPr lang="en-US" dirty="0" smtClean="0"/>
              <a:t>His father David</a:t>
            </a:r>
            <a:r>
              <a:rPr lang="en-US" dirty="0"/>
              <a:t>, </a:t>
            </a:r>
            <a:r>
              <a:rPr lang="en-US" baseline="30000" dirty="0"/>
              <a:t>33</a:t>
            </a:r>
            <a:r>
              <a:rPr lang="en-US" dirty="0"/>
              <a:t> and </a:t>
            </a:r>
            <a:r>
              <a:rPr lang="en-US" dirty="0" smtClean="0">
                <a:solidFill>
                  <a:srgbClr val="FFFF00"/>
                </a:solidFill>
              </a:rPr>
              <a:t>He </a:t>
            </a:r>
            <a:r>
              <a:rPr lang="en-US" dirty="0">
                <a:solidFill>
                  <a:srgbClr val="FFFF00"/>
                </a:solidFill>
              </a:rPr>
              <a:t>will reign </a:t>
            </a:r>
            <a:r>
              <a:rPr lang="en-US" dirty="0"/>
              <a:t>over the house of Jacob forever; </a:t>
            </a:r>
            <a:r>
              <a:rPr lang="en-US" dirty="0" smtClean="0">
                <a:solidFill>
                  <a:srgbClr val="FFFF00"/>
                </a:solidFill>
              </a:rPr>
              <a:t>His </a:t>
            </a:r>
            <a:r>
              <a:rPr lang="en-US" dirty="0">
                <a:solidFill>
                  <a:srgbClr val="FFFF00"/>
                </a:solidFill>
              </a:rPr>
              <a:t>kingdom will never end.”</a:t>
            </a:r>
            <a:endParaRPr lang="en-US" dirty="0">
              <a:solidFill>
                <a:srgbClr val="FFFF00"/>
              </a:solidFill>
            </a:endParaRPr>
          </a:p>
        </p:txBody>
      </p:sp>
    </p:spTree>
    <p:extLst>
      <p:ext uri="{BB962C8B-B14F-4D97-AF65-F5344CB8AC3E}">
        <p14:creationId xmlns:p14="http://schemas.microsoft.com/office/powerpoint/2010/main" val="959060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1:15</a:t>
            </a:r>
            <a:endParaRPr lang="en-US" dirty="0"/>
          </a:p>
        </p:txBody>
      </p:sp>
      <p:sp>
        <p:nvSpPr>
          <p:cNvPr id="3" name="Content Placeholder 2"/>
          <p:cNvSpPr>
            <a:spLocks noGrp="1"/>
          </p:cNvSpPr>
          <p:nvPr>
            <p:ph idx="1"/>
          </p:nvPr>
        </p:nvSpPr>
        <p:spPr/>
        <p:txBody>
          <a:bodyPr/>
          <a:lstStyle/>
          <a:p>
            <a:pPr algn="ctr"/>
            <a:r>
              <a:rPr lang="en-US" dirty="0"/>
              <a:t>“The </a:t>
            </a:r>
            <a:r>
              <a:rPr lang="en-US" dirty="0">
                <a:solidFill>
                  <a:srgbClr val="FFFF00"/>
                </a:solidFill>
              </a:rPr>
              <a:t>kingdom of God </a:t>
            </a:r>
            <a:r>
              <a:rPr lang="en-US" dirty="0"/>
              <a:t>is near. Repent and believe the good news</a:t>
            </a:r>
            <a:r>
              <a:rPr lang="en-US" dirty="0" smtClean="0"/>
              <a:t>.” </a:t>
            </a:r>
            <a:endParaRPr lang="en-US" dirty="0"/>
          </a:p>
        </p:txBody>
      </p:sp>
    </p:spTree>
    <p:extLst>
      <p:ext uri="{BB962C8B-B14F-4D97-AF65-F5344CB8AC3E}">
        <p14:creationId xmlns:p14="http://schemas.microsoft.com/office/powerpoint/2010/main" val="847878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4:23</a:t>
            </a:r>
            <a:endParaRPr lang="en-US" dirty="0"/>
          </a:p>
        </p:txBody>
      </p:sp>
      <p:sp>
        <p:nvSpPr>
          <p:cNvPr id="3" name="Content Placeholder 2"/>
          <p:cNvSpPr>
            <a:spLocks noGrp="1"/>
          </p:cNvSpPr>
          <p:nvPr>
            <p:ph idx="1"/>
          </p:nvPr>
        </p:nvSpPr>
        <p:spPr/>
        <p:txBody>
          <a:bodyPr/>
          <a:lstStyle/>
          <a:p>
            <a:pPr algn="ctr"/>
            <a:r>
              <a:rPr lang="en-US" dirty="0"/>
              <a:t>Jesus went throughout Galilee, teaching in their synagogues, </a:t>
            </a:r>
            <a:r>
              <a:rPr lang="en-US" dirty="0">
                <a:solidFill>
                  <a:srgbClr val="FFFF00"/>
                </a:solidFill>
              </a:rPr>
              <a:t>preaching the good news of the kingdom</a:t>
            </a:r>
            <a:r>
              <a:rPr lang="en-US" dirty="0"/>
              <a:t>, and healing every disease and sickness among the people. </a:t>
            </a:r>
            <a:endParaRPr lang="en-US" dirty="0"/>
          </a:p>
        </p:txBody>
      </p:sp>
    </p:spTree>
    <p:extLst>
      <p:ext uri="{BB962C8B-B14F-4D97-AF65-F5344CB8AC3E}">
        <p14:creationId xmlns:p14="http://schemas.microsoft.com/office/powerpoint/2010/main" val="3731553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dirty="0" smtClean="0">
                <a:solidFill>
                  <a:srgbClr val="FFFF00"/>
                </a:solidFill>
              </a:rPr>
              <a:t>80% </a:t>
            </a:r>
            <a:r>
              <a:rPr lang="en-US" dirty="0" smtClean="0"/>
              <a:t>of Jesus’ parables were explanations of what the Kingdom of God is like</a:t>
            </a:r>
            <a:endParaRPr lang="en-US" dirty="0"/>
          </a:p>
        </p:txBody>
      </p:sp>
    </p:spTree>
    <p:extLst>
      <p:ext uri="{BB962C8B-B14F-4D97-AF65-F5344CB8AC3E}">
        <p14:creationId xmlns:p14="http://schemas.microsoft.com/office/powerpoint/2010/main" val="269255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852</Words>
  <Application>Microsoft Office PowerPoint</Application>
  <PresentationFormat>On-screen Show (4:3)</PresentationFormat>
  <Paragraphs>158</Paragraphs>
  <Slides>48</Slides>
  <Notes>0</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Office Theme</vt:lpstr>
      <vt:lpstr>Custom Design</vt:lpstr>
      <vt:lpstr>The Kingdom of God</vt:lpstr>
      <vt:lpstr>Define a Paradox</vt:lpstr>
      <vt:lpstr>Kingdom Paradox</vt:lpstr>
      <vt:lpstr>The Kingdom of God:</vt:lpstr>
      <vt:lpstr>PowerPoint Presentation</vt:lpstr>
      <vt:lpstr>Luke 1:31-33</vt:lpstr>
      <vt:lpstr>Mark 1:15</vt:lpstr>
      <vt:lpstr>Mark 4:23</vt:lpstr>
      <vt:lpstr>PowerPoint Presentation</vt:lpstr>
      <vt:lpstr>Matthew 21:5</vt:lpstr>
      <vt:lpstr>Matthew 24:14</vt:lpstr>
      <vt:lpstr>Acts 1:3</vt:lpstr>
      <vt:lpstr>Revelation 19:16</vt:lpstr>
      <vt:lpstr>Acts 8:12</vt:lpstr>
      <vt:lpstr>Acts 19:8</vt:lpstr>
      <vt:lpstr>Acts 20:25</vt:lpstr>
      <vt:lpstr>Acts 28:31</vt:lpstr>
      <vt:lpstr>Acts 28:23</vt:lpstr>
      <vt:lpstr>Galatians 5:21</vt:lpstr>
      <vt:lpstr>Ephesians 5:5-6</vt:lpstr>
      <vt:lpstr>2 Peter 1:10-11</vt:lpstr>
      <vt:lpstr>Hebrews 12:28-29</vt:lpstr>
      <vt:lpstr>Psalm 10:16</vt:lpstr>
      <vt:lpstr>Psalm 24:8</vt:lpstr>
      <vt:lpstr>Psalm 29:10</vt:lpstr>
      <vt:lpstr>Psalm 47:2</vt:lpstr>
      <vt:lpstr>Psalm 145:1</vt:lpstr>
      <vt:lpstr>Kingdom vs. Democracy</vt:lpstr>
      <vt:lpstr>Kingdom of God</vt:lpstr>
      <vt:lpstr>Psalm 24:1</vt:lpstr>
      <vt:lpstr>Kingdom of God</vt:lpstr>
      <vt:lpstr>Exodus 15:18</vt:lpstr>
      <vt:lpstr>Kingdom of God</vt:lpstr>
      <vt:lpstr>Psalm 115:3</vt:lpstr>
      <vt:lpstr>Kingdom of God</vt:lpstr>
      <vt:lpstr>Psalm 103:19</vt:lpstr>
      <vt:lpstr>Kingdom of God</vt:lpstr>
      <vt:lpstr>Matthew 6:13</vt:lpstr>
      <vt:lpstr>Kingdom of God</vt:lpstr>
      <vt:lpstr>John 15:5</vt:lpstr>
      <vt:lpstr>Kingdom of God</vt:lpstr>
      <vt:lpstr>Hebrews 10:26-27</vt:lpstr>
      <vt:lpstr>Kingdom of God</vt:lpstr>
      <vt:lpstr>Psalm 89:34</vt:lpstr>
      <vt:lpstr>PowerPoint Presentation</vt:lpstr>
      <vt:lpstr>Luke 17:20-21</vt:lpstr>
      <vt:lpstr>Luke 19:11-27</vt:lpstr>
      <vt:lpstr>John 3:30</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dc:creator>
  <cp:lastModifiedBy>Linda</cp:lastModifiedBy>
  <cp:revision>43</cp:revision>
  <dcterms:created xsi:type="dcterms:W3CDTF">2011-10-28T03:10:33Z</dcterms:created>
  <dcterms:modified xsi:type="dcterms:W3CDTF">2011-10-28T20:53:43Z</dcterms:modified>
</cp:coreProperties>
</file>