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350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C8AD2-6B88-44C6-8E0D-0E7C88AF8142}" type="datetimeFigureOut">
              <a:rPr lang="en-US" smtClean="0"/>
              <a:pPr/>
              <a:t>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1886F-C6C2-4E92-9783-8109E84BE6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C8AD2-6B88-44C6-8E0D-0E7C88AF8142}" type="datetimeFigureOut">
              <a:rPr lang="en-US" smtClean="0"/>
              <a:pPr/>
              <a:t>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1886F-C6C2-4E92-9783-8109E84BE6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C8AD2-6B88-44C6-8E0D-0E7C88AF8142}" type="datetimeFigureOut">
              <a:rPr lang="en-US" smtClean="0"/>
              <a:pPr/>
              <a:t>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1886F-C6C2-4E92-9783-8109E84BE6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C8AD2-6B88-44C6-8E0D-0E7C88AF8142}" type="datetimeFigureOut">
              <a:rPr lang="en-US" smtClean="0"/>
              <a:pPr/>
              <a:t>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1886F-C6C2-4E92-9783-8109E84BE6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C8AD2-6B88-44C6-8E0D-0E7C88AF8142}" type="datetimeFigureOut">
              <a:rPr lang="en-US" smtClean="0"/>
              <a:pPr/>
              <a:t>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1886F-C6C2-4E92-9783-8109E84BE6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C8AD2-6B88-44C6-8E0D-0E7C88AF8142}" type="datetimeFigureOut">
              <a:rPr lang="en-US" smtClean="0"/>
              <a:pPr/>
              <a:t>1/14/2011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1886F-C6C2-4E92-9783-8109E84BE6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C8AD2-6B88-44C6-8E0D-0E7C88AF8142}" type="datetimeFigureOut">
              <a:rPr lang="en-US" smtClean="0"/>
              <a:pPr/>
              <a:t>1/14/2011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1886F-C6C2-4E92-9783-8109E84BE6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C8AD2-6B88-44C6-8E0D-0E7C88AF8142}" type="datetimeFigureOut">
              <a:rPr lang="en-US" smtClean="0"/>
              <a:pPr/>
              <a:t>1/14/2011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1886F-C6C2-4E92-9783-8109E84BE6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C8AD2-6B88-44C6-8E0D-0E7C88AF8142}" type="datetimeFigureOut">
              <a:rPr lang="en-US" smtClean="0"/>
              <a:pPr/>
              <a:t>1/14/2011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1886F-C6C2-4E92-9783-8109E84BE6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C8AD2-6B88-44C6-8E0D-0E7C88AF8142}" type="datetimeFigureOut">
              <a:rPr lang="en-US" smtClean="0"/>
              <a:pPr/>
              <a:t>1/14/2011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1886F-C6C2-4E92-9783-8109E84BE6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C8AD2-6B88-44C6-8E0D-0E7C88AF8142}" type="datetimeFigureOut">
              <a:rPr lang="en-US" smtClean="0"/>
              <a:pPr/>
              <a:t>1/14/2011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1886F-C6C2-4E92-9783-8109E84BE6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C8AD2-6B88-44C6-8E0D-0E7C88AF8142}" type="datetimeFigureOut">
              <a:rPr lang="en-US" smtClean="0"/>
              <a:pPr/>
              <a:t>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1886F-C6C2-4E92-9783-8109E84BE6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http://www.incourage.me/wp-content/uploads/2011/01/Made-to-crav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0"/>
            <a:ext cx="4648200" cy="6919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Proverbs 9:17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	Stolen </a:t>
            </a:r>
            <a:r>
              <a:rPr lang="en-US" dirty="0" smtClean="0"/>
              <a:t>water is sweet; </a:t>
            </a:r>
            <a:endParaRPr lang="en-US" dirty="0" smtClean="0"/>
          </a:p>
          <a:p>
            <a:r>
              <a:rPr lang="en-US" dirty="0" smtClean="0"/>
              <a:t>	</a:t>
            </a:r>
            <a:r>
              <a:rPr lang="en-US" dirty="0" smtClean="0"/>
              <a:t>food </a:t>
            </a:r>
            <a:r>
              <a:rPr lang="en-US" dirty="0" smtClean="0"/>
              <a:t>eaten </a:t>
            </a:r>
            <a:r>
              <a:rPr lang="en-US" b="1" dirty="0" smtClean="0">
                <a:solidFill>
                  <a:srgbClr val="FFFF00"/>
                </a:solidFill>
              </a:rPr>
              <a:t>in secret </a:t>
            </a:r>
            <a:r>
              <a:rPr lang="en-US" dirty="0" smtClean="0"/>
              <a:t>is delicious</a:t>
            </a:r>
            <a:r>
              <a:rPr lang="en-US" dirty="0" smtClean="0"/>
              <a:t>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Ephesians 6:11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	Put </a:t>
            </a:r>
            <a:r>
              <a:rPr lang="en-US" dirty="0" smtClean="0"/>
              <a:t>on the full armor of God so that you can take your stand against the devil’s </a:t>
            </a:r>
            <a:r>
              <a:rPr lang="en-US" b="1" dirty="0" smtClean="0">
                <a:solidFill>
                  <a:srgbClr val="FFFF00"/>
                </a:solidFill>
              </a:rPr>
              <a:t>schemes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Ephesians 5:11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	Have </a:t>
            </a:r>
            <a:r>
              <a:rPr lang="en-US" dirty="0" smtClean="0"/>
              <a:t>nothing to do with the fruitless deeds of darkness, but rather </a:t>
            </a:r>
            <a:r>
              <a:rPr lang="en-US" b="1" dirty="0" smtClean="0">
                <a:solidFill>
                  <a:srgbClr val="FFFF00"/>
                </a:solidFill>
              </a:rPr>
              <a:t>expose</a:t>
            </a:r>
            <a:r>
              <a:rPr lang="en-US" dirty="0" smtClean="0"/>
              <a:t> them.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Psalm 91:1 (NKJV)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 </a:t>
            </a:r>
            <a:r>
              <a:rPr lang="en-US" dirty="0" smtClean="0"/>
              <a:t>	</a:t>
            </a:r>
            <a:r>
              <a:rPr lang="en-US" b="1" baseline="30000" dirty="0" smtClean="0"/>
              <a:t>1</a:t>
            </a:r>
            <a:r>
              <a:rPr lang="en-US" dirty="0" smtClean="0"/>
              <a:t> He who dwells in the </a:t>
            </a:r>
            <a:r>
              <a:rPr lang="en-US" b="1" dirty="0" smtClean="0">
                <a:solidFill>
                  <a:srgbClr val="FFFF00"/>
                </a:solidFill>
              </a:rPr>
              <a:t>secret place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of the Most </a:t>
            </a:r>
            <a:r>
              <a:rPr lang="en-US" dirty="0" smtClean="0"/>
              <a:t>High shall </a:t>
            </a:r>
            <a:r>
              <a:rPr lang="en-US" dirty="0" smtClean="0"/>
              <a:t>abide under the </a:t>
            </a:r>
            <a:r>
              <a:rPr lang="en-US" b="1" dirty="0" smtClean="0">
                <a:solidFill>
                  <a:srgbClr val="FFFF00"/>
                </a:solidFill>
              </a:rPr>
              <a:t>shadow of the Almighty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r>
              <a:rPr lang="en-US" b="1" baseline="30000" dirty="0" smtClean="0"/>
              <a:t>2</a:t>
            </a:r>
            <a:r>
              <a:rPr lang="en-US" dirty="0" smtClean="0"/>
              <a:t> I will say of the LORD, “</a:t>
            </a:r>
            <a:r>
              <a:rPr lang="en-US" i="1" dirty="0" smtClean="0"/>
              <a:t>He is</a:t>
            </a:r>
            <a:r>
              <a:rPr lang="en-US" dirty="0" smtClean="0"/>
              <a:t> my refuge and my </a:t>
            </a:r>
            <a:r>
              <a:rPr lang="en-US" dirty="0" smtClean="0"/>
              <a:t>fortress; My </a:t>
            </a:r>
            <a:r>
              <a:rPr lang="en-US" dirty="0" smtClean="0"/>
              <a:t>God, in Him I will trust.”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/>
            <a:r>
              <a:rPr lang="en-US" dirty="0" smtClean="0"/>
              <a:t>	If you don’t meet with your Father in secret, you probably have secret sin in your life.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farm2.static.flickr.com/1222/1048133520_92bf9ad250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31443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John 2:15-16 </a:t>
            </a:r>
            <a:r>
              <a:rPr lang="en-US" sz="2800" dirty="0" smtClean="0"/>
              <a:t>(NIV </a:t>
            </a:r>
            <a:r>
              <a:rPr lang="en-US" sz="2800" dirty="0" smtClean="0"/>
              <a:t>©</a:t>
            </a:r>
            <a:r>
              <a:rPr lang="en-US" sz="2800" dirty="0" smtClean="0"/>
              <a:t>2010)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	</a:t>
            </a:r>
            <a:r>
              <a:rPr lang="en-US" b="1" baseline="30000" dirty="0" smtClean="0"/>
              <a:t>15</a:t>
            </a:r>
            <a:r>
              <a:rPr lang="en-US" dirty="0" smtClean="0"/>
              <a:t>Do </a:t>
            </a:r>
            <a:r>
              <a:rPr lang="en-US" dirty="0" smtClean="0"/>
              <a:t>not love the world or anything in the world. If anyone loves the world, love for the Father is not in them. </a:t>
            </a:r>
            <a:r>
              <a:rPr lang="en-US" b="1" baseline="30000" dirty="0" smtClean="0"/>
              <a:t>16</a:t>
            </a:r>
            <a:r>
              <a:rPr lang="en-US" dirty="0" smtClean="0"/>
              <a:t>For everything in the world—the </a:t>
            </a:r>
            <a:r>
              <a:rPr lang="en-US" b="1" dirty="0" smtClean="0">
                <a:solidFill>
                  <a:srgbClr val="FFFF00"/>
                </a:solidFill>
              </a:rPr>
              <a:t>lust of the flesh</a:t>
            </a:r>
            <a:r>
              <a:rPr lang="en-US" dirty="0" smtClean="0"/>
              <a:t>, the </a:t>
            </a:r>
            <a:r>
              <a:rPr lang="en-US" b="1" dirty="0" smtClean="0">
                <a:solidFill>
                  <a:srgbClr val="FFFF00"/>
                </a:solidFill>
              </a:rPr>
              <a:t>lust of the eyes</a:t>
            </a:r>
            <a:r>
              <a:rPr lang="en-US" dirty="0" smtClean="0"/>
              <a:t>, and the </a:t>
            </a:r>
            <a:r>
              <a:rPr lang="en-US" b="1" dirty="0" smtClean="0">
                <a:solidFill>
                  <a:srgbClr val="FFFF00"/>
                </a:solidFill>
              </a:rPr>
              <a:t>pride of </a:t>
            </a:r>
            <a:r>
              <a:rPr lang="en-US" b="1" dirty="0" smtClean="0">
                <a:solidFill>
                  <a:srgbClr val="FFFF00"/>
                </a:solidFill>
              </a:rPr>
              <a:t>life</a:t>
            </a:r>
            <a:r>
              <a:rPr lang="en-US" dirty="0" smtClean="0"/>
              <a:t>—comes </a:t>
            </a:r>
            <a:r>
              <a:rPr lang="en-US" dirty="0" smtClean="0"/>
              <a:t>not from the Father but from the world.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aiththerapy.org/metamorph_flowergallery/Search%20for%20Significance%20bo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52171"/>
            <a:ext cx="4267200" cy="64072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Genesis 3:6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	When </a:t>
            </a:r>
            <a:r>
              <a:rPr lang="en-US" dirty="0" smtClean="0"/>
              <a:t>the woman saw that the fruit of the tree was </a:t>
            </a:r>
            <a:r>
              <a:rPr lang="en-US" b="1" dirty="0" smtClean="0">
                <a:solidFill>
                  <a:srgbClr val="FFFF00"/>
                </a:solidFill>
              </a:rPr>
              <a:t>good for food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FFFF00"/>
                </a:solidFill>
              </a:rPr>
              <a:t>pleasing to the eye</a:t>
            </a:r>
            <a:r>
              <a:rPr lang="en-US" dirty="0" smtClean="0"/>
              <a:t>, and also </a:t>
            </a:r>
            <a:r>
              <a:rPr lang="en-US" b="1" dirty="0" smtClean="0">
                <a:solidFill>
                  <a:srgbClr val="FFFF00"/>
                </a:solidFill>
              </a:rPr>
              <a:t>desirable for gaining wisdom</a:t>
            </a:r>
            <a:r>
              <a:rPr lang="en-US" dirty="0" smtClean="0"/>
              <a:t>, she took some and ate it. She also gave some to her husband, who was with her, and he ate it.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Proverbs 27:20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	Death </a:t>
            </a:r>
            <a:r>
              <a:rPr lang="en-US" dirty="0" smtClean="0"/>
              <a:t>and Destruction</a:t>
            </a:r>
            <a:r>
              <a:rPr lang="en-US" baseline="30000" dirty="0" smtClean="0"/>
              <a:t> </a:t>
            </a:r>
            <a:r>
              <a:rPr lang="en-US" dirty="0" smtClean="0"/>
              <a:t>are </a:t>
            </a:r>
            <a:r>
              <a:rPr lang="en-US" b="1" dirty="0" smtClean="0">
                <a:solidFill>
                  <a:srgbClr val="FFFF00"/>
                </a:solidFill>
              </a:rPr>
              <a:t>never satisfied</a:t>
            </a:r>
            <a:r>
              <a:rPr lang="en-US" dirty="0" smtClean="0"/>
              <a:t>, and neither are the </a:t>
            </a:r>
            <a:r>
              <a:rPr lang="en-US" b="1" dirty="0" smtClean="0">
                <a:solidFill>
                  <a:srgbClr val="FFFF00"/>
                </a:solidFill>
              </a:rPr>
              <a:t>eyes</a:t>
            </a:r>
            <a:r>
              <a:rPr lang="en-US" dirty="0" smtClean="0"/>
              <a:t> of man.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 algn="ctr"/>
            <a:r>
              <a:rPr lang="en-US" b="1" dirty="0" smtClean="0"/>
              <a:t>	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Nothing will change until we make the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choice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            re-direct our misguided cravings to the only One   who can satisfy them!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Matthew 6:3-4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	But </a:t>
            </a:r>
            <a:r>
              <a:rPr lang="en-US" dirty="0" smtClean="0"/>
              <a:t>when you give to the needy, do not let your left hand know what your right hand is doing, </a:t>
            </a:r>
            <a:r>
              <a:rPr lang="en-US" baseline="30000" dirty="0" smtClean="0"/>
              <a:t>4</a:t>
            </a:r>
            <a:r>
              <a:rPr lang="en-US" dirty="0" smtClean="0"/>
              <a:t>so that your giving may be in </a:t>
            </a:r>
            <a:r>
              <a:rPr lang="en-US" b="1" dirty="0" smtClean="0">
                <a:solidFill>
                  <a:srgbClr val="FFFF00"/>
                </a:solidFill>
              </a:rPr>
              <a:t>secret</a:t>
            </a:r>
            <a:r>
              <a:rPr lang="en-US" dirty="0" smtClean="0"/>
              <a:t>. Then your Father, who </a:t>
            </a:r>
            <a:r>
              <a:rPr lang="en-US" b="1" dirty="0" smtClean="0">
                <a:solidFill>
                  <a:srgbClr val="FFFF00"/>
                </a:solidFill>
              </a:rPr>
              <a:t>sees what is done in secret</a:t>
            </a:r>
            <a:r>
              <a:rPr lang="en-US" dirty="0" smtClean="0"/>
              <a:t>, will </a:t>
            </a:r>
            <a:r>
              <a:rPr lang="en-US" b="1" dirty="0" smtClean="0">
                <a:solidFill>
                  <a:srgbClr val="FFFF00"/>
                </a:solidFill>
              </a:rPr>
              <a:t>reward</a:t>
            </a:r>
            <a:r>
              <a:rPr lang="en-US" dirty="0" smtClean="0"/>
              <a:t> you.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Matthew 6:6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	But </a:t>
            </a:r>
            <a:r>
              <a:rPr lang="en-US" dirty="0" smtClean="0"/>
              <a:t>when you pray, go into your room, close the door and pray to your Father, who is unseen. Then your Father, who </a:t>
            </a:r>
            <a:r>
              <a:rPr lang="en-US" b="1" dirty="0" smtClean="0">
                <a:solidFill>
                  <a:srgbClr val="FFFF00"/>
                </a:solidFill>
              </a:rPr>
              <a:t>sees what is done in secret</a:t>
            </a:r>
            <a:r>
              <a:rPr lang="en-US" dirty="0" smtClean="0"/>
              <a:t>, will </a:t>
            </a:r>
            <a:r>
              <a:rPr lang="en-US" b="1" dirty="0" smtClean="0">
                <a:solidFill>
                  <a:srgbClr val="FFFF00"/>
                </a:solidFill>
              </a:rPr>
              <a:t>reward</a:t>
            </a:r>
            <a:r>
              <a:rPr lang="en-US" dirty="0" smtClean="0"/>
              <a:t> you.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Matthew 6:17-18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	But </a:t>
            </a:r>
            <a:r>
              <a:rPr lang="en-US" dirty="0" smtClean="0"/>
              <a:t>when you fast, put oil on your head and wash your face, </a:t>
            </a:r>
            <a:r>
              <a:rPr lang="en-US" b="1" baseline="30000" dirty="0" smtClean="0"/>
              <a:t>18</a:t>
            </a:r>
            <a:r>
              <a:rPr lang="en-US" dirty="0" smtClean="0"/>
              <a:t>so that it will not be obvious to men that you are fasting, but only to your Father, who is unseen; and your Father, </a:t>
            </a:r>
            <a:r>
              <a:rPr lang="en-US" b="1" dirty="0" smtClean="0">
                <a:solidFill>
                  <a:srgbClr val="FFFF00"/>
                </a:solidFill>
              </a:rPr>
              <a:t>who sees what is done in secret</a:t>
            </a:r>
            <a:r>
              <a:rPr lang="en-US" dirty="0" smtClean="0"/>
              <a:t>, will </a:t>
            </a:r>
            <a:r>
              <a:rPr lang="en-US" b="1" dirty="0" smtClean="0">
                <a:solidFill>
                  <a:srgbClr val="FFFF00"/>
                </a:solidFill>
              </a:rPr>
              <a:t>reward</a:t>
            </a:r>
            <a:r>
              <a:rPr lang="en-US" dirty="0" smtClean="0"/>
              <a:t> you.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29</Words>
  <Application>Microsoft Office PowerPoint</Application>
  <PresentationFormat>On-screen Show (4:3)</PresentationFormat>
  <Paragraphs>24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1 John 2:15-16 (NIV ©2010) </vt:lpstr>
      <vt:lpstr>Slide 3</vt:lpstr>
      <vt:lpstr>Genesis 3:6</vt:lpstr>
      <vt:lpstr>Proverbs 27:20</vt:lpstr>
      <vt:lpstr>Slide 6</vt:lpstr>
      <vt:lpstr>Matthew 6:3-4</vt:lpstr>
      <vt:lpstr>Matthew 6:6</vt:lpstr>
      <vt:lpstr>Matthew 6:17-18</vt:lpstr>
      <vt:lpstr>Proverbs 9:17</vt:lpstr>
      <vt:lpstr>Ephesians 6:11</vt:lpstr>
      <vt:lpstr>Ephesians 5:11</vt:lpstr>
      <vt:lpstr>Psalm 91:1 (NKJV)</vt:lpstr>
      <vt:lpstr>Slide 14</vt:lpstr>
      <vt:lpstr>Slide 15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</dc:creator>
  <cp:lastModifiedBy>Linda</cp:lastModifiedBy>
  <cp:revision>10</cp:revision>
  <dcterms:created xsi:type="dcterms:W3CDTF">2011-01-14T02:23:35Z</dcterms:created>
  <dcterms:modified xsi:type="dcterms:W3CDTF">2011-01-14T21:55:42Z</dcterms:modified>
</cp:coreProperties>
</file>