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61" r:id="rId3"/>
    <p:sldId id="257" r:id="rId4"/>
    <p:sldId id="259" r:id="rId5"/>
    <p:sldId id="258" r:id="rId6"/>
    <p:sldId id="264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E8EF2-E4B7-4488-98EF-2949903A9390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40C09-CA69-4244-8EF9-507F4D100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6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40C09-CA69-4244-8EF9-507F4D1006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BD1C18-14CF-43D4-AB4B-F9001832D579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C50D227-1171-4C6D-B7CA-7FC36EEC45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ringgod.org/blog/authors/jeff-vanderstel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ts29network.org/acts-29-blog/whats-a-missional-community-jeff-vanderstelt-and-the-story-of-som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MissionaL Community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200" dirty="0" smtClean="0"/>
              <a:t>We loved you so much </a:t>
            </a:r>
          </a:p>
          <a:p>
            <a:r>
              <a:rPr lang="en-US" sz="2200" dirty="0" smtClean="0"/>
              <a:t>that we were delighted to </a:t>
            </a:r>
            <a:r>
              <a:rPr lang="en-US" sz="2200" dirty="0" smtClean="0">
                <a:solidFill>
                  <a:srgbClr val="FFFF00"/>
                </a:solidFill>
              </a:rPr>
              <a:t>share</a:t>
            </a:r>
            <a:r>
              <a:rPr lang="en-US" sz="2200" dirty="0" smtClean="0"/>
              <a:t> with you </a:t>
            </a:r>
          </a:p>
          <a:p>
            <a:r>
              <a:rPr lang="en-US" sz="2200" dirty="0" smtClean="0"/>
              <a:t>not only the </a:t>
            </a:r>
            <a:r>
              <a:rPr lang="en-US" sz="2200" dirty="0" smtClean="0">
                <a:solidFill>
                  <a:srgbClr val="FFFF00"/>
                </a:solidFill>
              </a:rPr>
              <a:t>gospel of God</a:t>
            </a:r>
            <a:r>
              <a:rPr lang="en-US" sz="2200" dirty="0" smtClean="0"/>
              <a:t> but </a:t>
            </a:r>
            <a:r>
              <a:rPr lang="en-US" sz="2200" dirty="0" smtClean="0">
                <a:solidFill>
                  <a:srgbClr val="FFFF00"/>
                </a:solidFill>
              </a:rPr>
              <a:t>our lives</a:t>
            </a:r>
            <a:r>
              <a:rPr lang="en-US" sz="2200" dirty="0" smtClean="0"/>
              <a:t> as well,</a:t>
            </a:r>
          </a:p>
          <a:p>
            <a:r>
              <a:rPr lang="en-US" sz="2200" dirty="0" smtClean="0"/>
              <a:t>because you had become so dear to us.</a:t>
            </a:r>
          </a:p>
          <a:p>
            <a:endParaRPr lang="en-US" sz="2200" dirty="0" smtClean="0"/>
          </a:p>
          <a:p>
            <a:r>
              <a:rPr lang="en-US" sz="2200" b="1" dirty="0" smtClean="0"/>
              <a:t>1 Thess. 2:8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Missional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missional community is a family of missionary servants who make disciples who make disciples</a:t>
            </a:r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dirty="0" smtClean="0">
                <a:hlinkClick r:id="rId3"/>
              </a:rPr>
              <a:t>Jeff Vanderstelt</a:t>
            </a:r>
            <a:endParaRPr lang="en-US" dirty="0" smtClean="0"/>
          </a:p>
          <a:p>
            <a:pPr>
              <a:buNone/>
            </a:pPr>
            <a:endParaRPr lang="en-US" sz="2000" dirty="0" smtClean="0">
              <a:solidFill>
                <a:srgbClr val="FF0000"/>
              </a:solidFill>
              <a:hlinkClick r:id="rId4"/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4"/>
              </a:rPr>
              <a:t>http://www.acts29network.org/acts-29 blog/</a:t>
            </a:r>
            <a:r>
              <a:rPr lang="en-US" dirty="0" err="1" smtClean="0">
                <a:solidFill>
                  <a:srgbClr val="FF0000"/>
                </a:solidFill>
                <a:hlinkClick r:id="rId4"/>
              </a:rPr>
              <a:t>whats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-a-missional-community-</a:t>
            </a:r>
            <a:r>
              <a:rPr lang="en-US" dirty="0" err="1" smtClean="0">
                <a:solidFill>
                  <a:srgbClr val="FF0000"/>
                </a:solidFill>
                <a:hlinkClick r:id="rId4"/>
              </a:rPr>
              <a:t>jeff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-</a:t>
            </a:r>
            <a:r>
              <a:rPr lang="en-US" dirty="0" err="1" smtClean="0">
                <a:solidFill>
                  <a:srgbClr val="FF0000"/>
                </a:solidFill>
                <a:hlinkClick r:id="rId4"/>
              </a:rPr>
              <a:t>vanderstelt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-and-the-story-of-soma/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Fellowship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proclaim to you what we have seen and heard, so that you also may have fellowship with us. And </a:t>
            </a:r>
            <a:r>
              <a:rPr lang="en-US" dirty="0" smtClean="0">
                <a:solidFill>
                  <a:srgbClr val="FFFF00"/>
                </a:solidFill>
              </a:rPr>
              <a:t>our fellowship is with the Father and with his Son, Jesus Christ</a:t>
            </a:r>
            <a:r>
              <a:rPr lang="en-US" dirty="0" smtClean="0"/>
              <a:t> </a:t>
            </a:r>
            <a:r>
              <a:rPr lang="en-US" b="1" dirty="0" smtClean="0"/>
              <a:t> 1 Jn.1:3</a:t>
            </a:r>
          </a:p>
          <a:p>
            <a:endParaRPr lang="en-US" b="1" dirty="0" smtClean="0"/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We will love because God first loved us and we will proclaim the gospel because we have been with and heard from God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Unreserved Commitment to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same way, any of you </a:t>
            </a:r>
            <a:r>
              <a:rPr lang="en-US" dirty="0" smtClean="0">
                <a:solidFill>
                  <a:srgbClr val="FFFF00"/>
                </a:solidFill>
              </a:rPr>
              <a:t>who does not give up everything </a:t>
            </a:r>
            <a:r>
              <a:rPr lang="en-US" dirty="0" smtClean="0"/>
              <a:t>he has </a:t>
            </a:r>
            <a:r>
              <a:rPr lang="en-US" dirty="0" smtClean="0">
                <a:solidFill>
                  <a:srgbClr val="FFFF00"/>
                </a:solidFill>
              </a:rPr>
              <a:t>cannot be my disciple</a:t>
            </a:r>
            <a:r>
              <a:rPr lang="ru-RU" dirty="0" smtClean="0"/>
              <a:t>  </a:t>
            </a:r>
            <a:r>
              <a:rPr lang="en-US" b="1" dirty="0" smtClean="0"/>
              <a:t>Luke 14:33</a:t>
            </a:r>
          </a:p>
          <a:p>
            <a:endParaRPr lang="en-US" b="1" dirty="0" smtClean="0"/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Lets commit ourselves without reservation to Jesus and His mission “to seek and save the lost”. This is the only way we can come to truly love others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Church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devoted themselves to the </a:t>
            </a:r>
            <a:r>
              <a:rPr lang="en-US" dirty="0" smtClean="0">
                <a:solidFill>
                  <a:srgbClr val="FFFF00"/>
                </a:solidFill>
              </a:rPr>
              <a:t>apostles' teaching and to the fellowship, to the breaking of bread and to prayer  </a:t>
            </a:r>
            <a:r>
              <a:rPr lang="en-US" b="1" dirty="0" smtClean="0"/>
              <a:t>Acts 2:42</a:t>
            </a:r>
          </a:p>
          <a:p>
            <a:endParaRPr lang="en-US" b="1" dirty="0" smtClean="0"/>
          </a:p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Basically, they treated one another as children of God deeply loved by the Father in everything — sharing their money, time, resources, needs, hurts, successes, etc.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Missional Community implies…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Care and concern for one another to the point that people become a part of my </a:t>
            </a:r>
            <a:r>
              <a:rPr lang="en-US" dirty="0" smtClean="0"/>
              <a:t>life</a:t>
            </a:r>
          </a:p>
          <a:p>
            <a:endParaRPr lang="en-US" dirty="0" smtClean="0"/>
          </a:p>
          <a:p>
            <a:r>
              <a:rPr lang="en-US" dirty="0" smtClean="0"/>
              <a:t>Radical reorientation of my life style in order to continue fulfilling the mission of </a:t>
            </a:r>
            <a:r>
              <a:rPr lang="en-US" dirty="0" smtClean="0"/>
              <a:t>God</a:t>
            </a:r>
          </a:p>
          <a:p>
            <a:endParaRPr lang="en-US" dirty="0" smtClean="0"/>
          </a:p>
          <a:p>
            <a:r>
              <a:rPr lang="en-US" dirty="0" smtClean="0"/>
              <a:t>Asking God to give me a heart to love those I have been sent </a:t>
            </a:r>
            <a:r>
              <a:rPr lang="en-US" dirty="0" smtClean="0"/>
              <a:t>to</a:t>
            </a:r>
          </a:p>
          <a:p>
            <a:endParaRPr lang="en-US" dirty="0" smtClean="0"/>
          </a:p>
          <a:p>
            <a:r>
              <a:rPr lang="en-US" dirty="0" smtClean="0"/>
              <a:t> Selling my possessions and giving to the </a:t>
            </a:r>
            <a:r>
              <a:rPr lang="en-US" dirty="0" smtClean="0"/>
              <a:t>poor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&amp; Prayer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aspect of the missional community (from the video we watched) is the most meaningful to you? Why?</a:t>
            </a:r>
          </a:p>
          <a:p>
            <a:endParaRPr lang="en-US" dirty="0" smtClean="0"/>
          </a:p>
          <a:p>
            <a:r>
              <a:rPr lang="en-US" dirty="0" smtClean="0"/>
              <a:t>Name one thing that prevents you from experiencing true fellowship with others? What is the practical way to change it?</a:t>
            </a:r>
          </a:p>
          <a:p>
            <a:endParaRPr lang="en-US" dirty="0" smtClean="0"/>
          </a:p>
          <a:p>
            <a:r>
              <a:rPr lang="en-US" dirty="0" smtClean="0"/>
              <a:t>Share your current need with a group and pray for each other.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http://www.desiringgod.org/blog/posts/what-is-a-missional-community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157</TotalTime>
  <Words>366</Words>
  <Application>Microsoft Office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MissionaL Community </vt:lpstr>
      <vt:lpstr>What is Missional Community?</vt:lpstr>
      <vt:lpstr>Fellowship with God</vt:lpstr>
      <vt:lpstr>Unreserved Commitment to God</vt:lpstr>
      <vt:lpstr>Early Church Community</vt:lpstr>
      <vt:lpstr>Missional Community implies…</vt:lpstr>
      <vt:lpstr>Discussion &amp; Prayer</vt:lpstr>
      <vt:lpstr>Additional Resource</vt:lpstr>
    </vt:vector>
  </TitlesOfParts>
  <Company>Purdue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MissionaL Community </dc:title>
  <dc:creator>Yuriy O Bots</dc:creator>
  <cp:lastModifiedBy>Tarefe, Temesgen T</cp:lastModifiedBy>
  <cp:revision>25</cp:revision>
  <dcterms:created xsi:type="dcterms:W3CDTF">2012-05-18T17:41:32Z</dcterms:created>
  <dcterms:modified xsi:type="dcterms:W3CDTF">2012-05-18T21:37:12Z</dcterms:modified>
</cp:coreProperties>
</file>