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9" r:id="rId4"/>
    <p:sldId id="292" r:id="rId5"/>
    <p:sldId id="291" r:id="rId6"/>
    <p:sldId id="280" r:id="rId7"/>
    <p:sldId id="277" r:id="rId8"/>
    <p:sldId id="278" r:id="rId9"/>
    <p:sldId id="279" r:id="rId10"/>
    <p:sldId id="270" r:id="rId11"/>
    <p:sldId id="271" r:id="rId12"/>
    <p:sldId id="274" r:id="rId13"/>
    <p:sldId id="275" r:id="rId14"/>
    <p:sldId id="273" r:id="rId15"/>
    <p:sldId id="272" r:id="rId16"/>
    <p:sldId id="290" r:id="rId17"/>
    <p:sldId id="264" r:id="rId18"/>
    <p:sldId id="268" r:id="rId19"/>
    <p:sldId id="266" r:id="rId20"/>
    <p:sldId id="267" r:id="rId21"/>
    <p:sldId id="263" r:id="rId22"/>
    <p:sldId id="281" r:id="rId23"/>
    <p:sldId id="293" r:id="rId24"/>
    <p:sldId id="282" r:id="rId25"/>
    <p:sldId id="283" r:id="rId26"/>
    <p:sldId id="284" r:id="rId27"/>
    <p:sldId id="285" r:id="rId28"/>
    <p:sldId id="286" r:id="rId29"/>
    <p:sldId id="259" r:id="rId30"/>
    <p:sldId id="287" r:id="rId31"/>
    <p:sldId id="257" r:id="rId32"/>
    <p:sldId id="262" r:id="rId33"/>
    <p:sldId id="289" r:id="rId34"/>
    <p:sldId id="26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4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h3sean.com/wp-content/uploads/2010/12/Planting-seeds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3232" y="0"/>
            <a:ext cx="9187232" cy="685800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CAC72-BB9F-4CD6-9F9B-68C909F9D085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6EFB-E0F9-4D73-BE3B-DCEFA94D7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-Z53GVinp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87575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</a:t>
            </a:r>
            <a:r>
              <a:rPr lang="en-US" sz="6000" dirty="0" smtClean="0"/>
              <a:t>Power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of the </a:t>
            </a:r>
            <a:r>
              <a:rPr lang="en-US" sz="6700" dirty="0" smtClean="0"/>
              <a:t>Seed</a:t>
            </a:r>
            <a:endParaRPr lang="en-US" sz="6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 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1826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.h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3204"/>
            <a:ext cx="9144000" cy="503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.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03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.st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3204"/>
            <a:ext cx="9144000" cy="503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.memor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03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.medi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030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4</a:t>
            </a:r>
          </a:p>
          <a:p>
            <a:r>
              <a:rPr lang="en-US" sz="2400" dirty="0" smtClean="0"/>
              <a:t>(around page 696 in visitor Bibles)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farm1.static.flickr.com/46/132344962_a20cc9fc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4.bp.blogspot.com/_1bBSSGvw-OE/S7tc6YupebI/AAAAAAAAAbs/EtuF4mDkvis/s1600/White-crowned+Sparrow+2.jpg"/>
          <p:cNvPicPr>
            <a:picLocks noChangeAspect="1" noChangeArrowheads="1"/>
          </p:cNvPicPr>
          <p:nvPr/>
        </p:nvPicPr>
        <p:blipFill>
          <a:blip r:embed="rId2" cstate="print"/>
          <a:srcRect t="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irtualpreacher.org/wp-content/uploads/2009/06/parable-of-the-so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burpee.com/images/MEDIA_CustomProductCatalog/m330001_VegSee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2482274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/>
          <a:lstStyle/>
          <a:p>
            <a:r>
              <a:rPr lang="en-US" dirty="0" smtClean="0"/>
              <a:t>What does a seed represent?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freewebs.com/thefathersword/tho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25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avigroup.co/images/nr_corn_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86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Luke 8:15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410200" cy="4525963"/>
          </a:xfrm>
        </p:spPr>
        <p:txBody>
          <a:bodyPr/>
          <a:lstStyle/>
          <a:p>
            <a:pPr marL="342900" lvl="3" indent="-342900"/>
            <a:r>
              <a:rPr lang="en-US" sz="3200" dirty="0" smtClean="0"/>
              <a:t>	“</a:t>
            </a:r>
            <a:r>
              <a:rPr lang="en-US" sz="3200" dirty="0"/>
              <a:t>But the seed on good soil stands for those with a noble and good heart, who hear the word, </a:t>
            </a:r>
            <a:r>
              <a:rPr lang="en-US" sz="3200" b="1" dirty="0">
                <a:solidFill>
                  <a:srgbClr val="FFFF00"/>
                </a:solidFill>
              </a:rPr>
              <a:t>retain</a:t>
            </a:r>
            <a:r>
              <a:rPr lang="en-US" sz="3200" dirty="0"/>
              <a:t> it </a:t>
            </a:r>
            <a:r>
              <a:rPr lang="en-US" sz="3200" i="1" dirty="0"/>
              <a:t>[hold it fast], </a:t>
            </a:r>
            <a:r>
              <a:rPr lang="en-US" sz="3200" dirty="0"/>
              <a:t>and by </a:t>
            </a:r>
            <a:r>
              <a:rPr lang="en-US" sz="3200" b="1" dirty="0">
                <a:solidFill>
                  <a:srgbClr val="FFFF00"/>
                </a:solidFill>
              </a:rPr>
              <a:t>persevering</a:t>
            </a:r>
            <a:r>
              <a:rPr lang="en-US" sz="3200" dirty="0"/>
              <a:t>, produce a crop.”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arm4.static.flickr.com/3307/3449656137_454e20c554.jpg"/>
          <p:cNvPicPr>
            <a:picLocks noChangeAspect="1" noChangeArrowheads="1"/>
          </p:cNvPicPr>
          <p:nvPr/>
        </p:nvPicPr>
        <p:blipFill>
          <a:blip r:embed="rId2" cstate="print"/>
          <a:srcRect l="10000"/>
          <a:stretch>
            <a:fillRect/>
          </a:stretch>
        </p:blipFill>
        <p:spPr bwMode="auto">
          <a:xfrm>
            <a:off x="0" y="0"/>
            <a:ext cx="9267566" cy="6858000"/>
          </a:xfrm>
          <a:prstGeom prst="rect">
            <a:avLst/>
          </a:prstGeom>
          <a:noFill/>
        </p:spPr>
      </p:pic>
      <p:pic>
        <p:nvPicPr>
          <p:cNvPr id="3" name="Picture 6" descr="http://expandingthelight.com/clientimages/42883/tree-clipar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302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Hebrews 11:1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410200" cy="4525963"/>
          </a:xfrm>
        </p:spPr>
        <p:txBody>
          <a:bodyPr/>
          <a:lstStyle/>
          <a:p>
            <a:pPr marL="342900" lvl="3" indent="-342900"/>
            <a:r>
              <a:rPr lang="en-US" sz="3200" dirty="0" smtClean="0"/>
              <a:t>	“</a:t>
            </a:r>
            <a:r>
              <a:rPr lang="en-US" sz="3200" dirty="0"/>
              <a:t>Now faith is being sure of what we hope for and certain of what we </a:t>
            </a:r>
            <a:r>
              <a:rPr lang="en-US" sz="3200" b="1" dirty="0">
                <a:solidFill>
                  <a:srgbClr val="FFFF00"/>
                </a:solidFill>
              </a:rPr>
              <a:t>do not see</a:t>
            </a:r>
            <a:r>
              <a:rPr lang="en-US" sz="3200" dirty="0"/>
              <a:t>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 Corinthians 4:18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486400" cy="4525963"/>
          </a:xfrm>
        </p:spPr>
        <p:txBody>
          <a:bodyPr/>
          <a:lstStyle/>
          <a:p>
            <a:r>
              <a:rPr lang="en-US" dirty="0" smtClean="0"/>
              <a:t>	“</a:t>
            </a:r>
            <a:r>
              <a:rPr lang="en-US" dirty="0"/>
              <a:t>So we fix our eyes not on what is seen, but on what is </a:t>
            </a:r>
            <a:r>
              <a:rPr lang="en-US" b="1" dirty="0">
                <a:solidFill>
                  <a:srgbClr val="FFFF00"/>
                </a:solidFill>
              </a:rPr>
              <a:t>unseen</a:t>
            </a:r>
            <a:r>
              <a:rPr lang="en-US" dirty="0"/>
              <a:t>. For what is seen is temporary, but what is unseen is eternal.”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 Corinthians 3:6-7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410200" cy="4525963"/>
          </a:xfrm>
        </p:spPr>
        <p:txBody>
          <a:bodyPr/>
          <a:lstStyle/>
          <a:p>
            <a:pPr marL="342900" lvl="3" indent="-342900"/>
            <a:r>
              <a:rPr lang="en-US" sz="3200" dirty="0" smtClean="0"/>
              <a:t>	“</a:t>
            </a:r>
            <a:r>
              <a:rPr lang="en-US" sz="3200" dirty="0"/>
              <a:t>I planted the seed, </a:t>
            </a:r>
            <a:r>
              <a:rPr lang="en-US" sz="3200" dirty="0" err="1"/>
              <a:t>Apollos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FF00"/>
                </a:solidFill>
              </a:rPr>
              <a:t>watered</a:t>
            </a:r>
            <a:r>
              <a:rPr lang="en-US" sz="3200" dirty="0"/>
              <a:t> it, but God made it grow. </a:t>
            </a:r>
            <a:r>
              <a:rPr lang="en-US" sz="3200" b="1" baseline="30000" dirty="0"/>
              <a:t> </a:t>
            </a:r>
            <a:r>
              <a:rPr lang="en-US" sz="3200" b="1" dirty="0" smtClean="0"/>
              <a:t> </a:t>
            </a:r>
            <a:r>
              <a:rPr lang="en-US" sz="3200" dirty="0" smtClean="0"/>
              <a:t>So </a:t>
            </a:r>
            <a:r>
              <a:rPr lang="en-US" sz="3200" dirty="0"/>
              <a:t>neither he who plants nor he who waters is anything, but only God, who makes things grow.”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Isaiah 55:10-11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	“</a:t>
            </a:r>
            <a:r>
              <a:rPr lang="en-US" dirty="0"/>
              <a:t>As the </a:t>
            </a:r>
            <a:r>
              <a:rPr lang="en-US" b="1" dirty="0">
                <a:solidFill>
                  <a:srgbClr val="FFFF00"/>
                </a:solidFill>
              </a:rPr>
              <a:t>rain</a:t>
            </a:r>
            <a:r>
              <a:rPr lang="en-US" dirty="0"/>
              <a:t> and the snow </a:t>
            </a:r>
            <a:br>
              <a:rPr lang="en-US" dirty="0"/>
            </a:br>
            <a:r>
              <a:rPr lang="en-US" dirty="0"/>
              <a:t>come down from heaven, </a:t>
            </a:r>
            <a:br>
              <a:rPr lang="en-US" dirty="0"/>
            </a:br>
            <a:r>
              <a:rPr lang="en-US" dirty="0"/>
              <a:t>and do not return to it </a:t>
            </a:r>
            <a:br>
              <a:rPr lang="en-US" dirty="0"/>
            </a:br>
            <a:r>
              <a:rPr lang="en-US" dirty="0"/>
              <a:t>without watering the earth </a:t>
            </a:r>
            <a:br>
              <a:rPr lang="en-US" dirty="0"/>
            </a:br>
            <a:r>
              <a:rPr lang="en-US" dirty="0"/>
              <a:t>and making it bud and flourish, </a:t>
            </a:r>
            <a:br>
              <a:rPr lang="en-US" dirty="0"/>
            </a:br>
            <a:r>
              <a:rPr lang="en-US" dirty="0"/>
              <a:t>so that it yields seed for the </a:t>
            </a:r>
            <a:r>
              <a:rPr lang="en-US" dirty="0" err="1"/>
              <a:t>sower</a:t>
            </a:r>
            <a:r>
              <a:rPr lang="en-US" dirty="0"/>
              <a:t> and bread for the eater, </a:t>
            </a:r>
            <a:r>
              <a:rPr lang="en-US" dirty="0" smtClean="0"/>
              <a:t>so </a:t>
            </a:r>
            <a:r>
              <a:rPr lang="en-US" dirty="0"/>
              <a:t>is my </a:t>
            </a:r>
            <a:r>
              <a:rPr lang="en-US" b="1" dirty="0">
                <a:solidFill>
                  <a:srgbClr val="FFFF00"/>
                </a:solidFill>
              </a:rPr>
              <a:t>word</a:t>
            </a:r>
            <a:r>
              <a:rPr lang="en-US" dirty="0"/>
              <a:t> that goes out from </a:t>
            </a:r>
            <a:r>
              <a:rPr lang="en-US" dirty="0" smtClean="0"/>
              <a:t>My </a:t>
            </a:r>
            <a:r>
              <a:rPr lang="en-US" dirty="0"/>
              <a:t>mouth: </a:t>
            </a:r>
            <a:r>
              <a:rPr lang="en-US" dirty="0" smtClean="0"/>
              <a:t>It </a:t>
            </a:r>
            <a:r>
              <a:rPr lang="en-US" dirty="0"/>
              <a:t>will not return to </a:t>
            </a:r>
            <a:r>
              <a:rPr lang="en-US" dirty="0" smtClean="0"/>
              <a:t>Me </a:t>
            </a:r>
            <a:r>
              <a:rPr lang="en-US" dirty="0"/>
              <a:t>empty, </a:t>
            </a:r>
            <a:br>
              <a:rPr lang="en-US" dirty="0"/>
            </a:br>
            <a:r>
              <a:rPr lang="en-US" dirty="0"/>
              <a:t>but will accomplish what I desire </a:t>
            </a:r>
            <a:br>
              <a:rPr lang="en-US" dirty="0"/>
            </a:br>
            <a:r>
              <a:rPr lang="en-US" dirty="0"/>
              <a:t>and achieve the purpose for which I sent it.”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Ephesians 5:25-26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486400" cy="4525963"/>
          </a:xfrm>
        </p:spPr>
        <p:txBody>
          <a:bodyPr/>
          <a:lstStyle/>
          <a:p>
            <a:pPr marL="342900" lvl="3" indent="-342900"/>
            <a:r>
              <a:rPr lang="en-US" sz="3200" dirty="0" smtClean="0"/>
              <a:t>	“</a:t>
            </a:r>
            <a:r>
              <a:rPr lang="en-US" sz="3200" dirty="0"/>
              <a:t>Husbands, love your wives, just as Christ loved the church and gave himself up for her to make her holy, cleansing</a:t>
            </a:r>
            <a:r>
              <a:rPr lang="en-US" sz="3200" baseline="30000" dirty="0"/>
              <a:t> </a:t>
            </a:r>
            <a:r>
              <a:rPr lang="en-US" sz="3200" dirty="0"/>
              <a:t>her by the </a:t>
            </a:r>
            <a:r>
              <a:rPr lang="en-US" sz="3200" b="1" dirty="0">
                <a:solidFill>
                  <a:srgbClr val="FFFF00"/>
                </a:solidFill>
              </a:rPr>
              <a:t>washing with water through the word</a:t>
            </a:r>
            <a:r>
              <a:rPr lang="en-US" sz="3200" dirty="0"/>
              <a:t>…”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h3sean.com/wp-content/uploads/2010/12/Planting-see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232" y="0"/>
            <a:ext cx="9187232" cy="6858001"/>
          </a:xfrm>
          <a:prstGeom prst="rect">
            <a:avLst/>
          </a:prstGeom>
          <a:noFill/>
        </p:spPr>
      </p:pic>
      <p:sp>
        <p:nvSpPr>
          <p:cNvPr id="8" name="Rectangle 7">
            <a:hlinkClick r:id="" action="ppaction://hlinkshowjump?jump=lastslide"/>
          </p:cNvPr>
          <p:cNvSpPr/>
          <p:nvPr/>
        </p:nvSpPr>
        <p:spPr>
          <a:xfrm>
            <a:off x="0" y="3124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http://www.youtube.com/watch?v=T-Z53GVinpk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1 Peter 1:23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 marL="342900" lvl="3" indent="-342900"/>
            <a:r>
              <a:rPr lang="en-US" sz="3200" dirty="0" smtClean="0"/>
              <a:t>	“For </a:t>
            </a:r>
            <a:r>
              <a:rPr lang="en-US" sz="3200" dirty="0"/>
              <a:t>you have been born again, not of perishable </a:t>
            </a:r>
            <a:r>
              <a:rPr lang="en-US" sz="3200" b="1" dirty="0">
                <a:solidFill>
                  <a:srgbClr val="FFFF00"/>
                </a:solidFill>
              </a:rPr>
              <a:t>seed</a:t>
            </a:r>
            <a:r>
              <a:rPr lang="en-US" sz="3200" dirty="0"/>
              <a:t>, but of imperishable, through the living and enduring </a:t>
            </a:r>
            <a:r>
              <a:rPr lang="en-US" sz="3200" b="1" dirty="0">
                <a:solidFill>
                  <a:srgbClr val="FFFF00"/>
                </a:solidFill>
              </a:rPr>
              <a:t>word of God</a:t>
            </a:r>
            <a:r>
              <a:rPr lang="en-US" sz="3200" dirty="0"/>
              <a:t>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Matthew 17:20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486400" cy="4525963"/>
          </a:xfrm>
        </p:spPr>
        <p:txBody>
          <a:bodyPr/>
          <a:lstStyle/>
          <a:p>
            <a:r>
              <a:rPr lang="en-US" dirty="0" smtClean="0"/>
              <a:t>	“</a:t>
            </a:r>
            <a:r>
              <a:rPr lang="en-US" dirty="0"/>
              <a:t>I tell you the truth, if you have faith as small as a mustard seed, you can say to this </a:t>
            </a:r>
            <a:r>
              <a:rPr lang="en-US" b="1" dirty="0">
                <a:solidFill>
                  <a:srgbClr val="FFFF00"/>
                </a:solidFill>
              </a:rPr>
              <a:t>mountain</a:t>
            </a:r>
            <a:r>
              <a:rPr lang="en-US" dirty="0"/>
              <a:t>, ‘Move from here to there’ and it will move. Nothing will be impossible for you.”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smallstory.files.wordpress.com/2011/03/mustard-s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ancaster.unl.edu/hort/images/plants/TreeSidewalk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9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John 15:7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257800" cy="4525963"/>
          </a:xfrm>
        </p:spPr>
        <p:txBody>
          <a:bodyPr/>
          <a:lstStyle/>
          <a:p>
            <a:pPr marL="342900" lvl="4" indent="-342900"/>
            <a:r>
              <a:rPr lang="en-US" sz="3200" dirty="0"/>
              <a:t> </a:t>
            </a:r>
            <a:r>
              <a:rPr lang="en-US" sz="3200" dirty="0" smtClean="0"/>
              <a:t>	“</a:t>
            </a:r>
            <a:r>
              <a:rPr lang="en-US" sz="3200" dirty="0"/>
              <a:t>If you remain in Me and My </a:t>
            </a:r>
            <a:r>
              <a:rPr lang="en-US" sz="3200" b="1" dirty="0">
                <a:solidFill>
                  <a:srgbClr val="FFFF00"/>
                </a:solidFill>
              </a:rPr>
              <a:t>words</a:t>
            </a:r>
            <a:r>
              <a:rPr lang="en-US" sz="3200" dirty="0"/>
              <a:t> remain in you, ask whatever you wish, and it will be given you.”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255837"/>
            <a:ext cx="8229600" cy="452596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Is there seed in your field?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Psalm 81:6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4525963"/>
          </a:xfrm>
        </p:spPr>
        <p:txBody>
          <a:bodyPr/>
          <a:lstStyle/>
          <a:p>
            <a:r>
              <a:rPr lang="en-US" baseline="30000" dirty="0" smtClean="0"/>
              <a:t>	</a:t>
            </a:r>
            <a:r>
              <a:rPr lang="en-US" dirty="0" smtClean="0"/>
              <a:t>He </a:t>
            </a:r>
            <a:r>
              <a:rPr lang="en-US" dirty="0" smtClean="0"/>
              <a:t>says, “I removed the burden from their </a:t>
            </a:r>
            <a:r>
              <a:rPr lang="en-US" dirty="0" smtClean="0"/>
              <a:t>shoulders…”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739" y="0"/>
            <a:ext cx="59265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Proverbs 4:20-22</a:t>
            </a:r>
          </a:p>
          <a:p>
            <a:r>
              <a:rPr lang="en-US" sz="2400" dirty="0" smtClean="0"/>
              <a:t>(around p.443 in visitor Bibles)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John 6:63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791200" cy="4525963"/>
          </a:xfrm>
        </p:spPr>
        <p:txBody>
          <a:bodyPr/>
          <a:lstStyle/>
          <a:p>
            <a:pPr marL="342900" lvl="3" indent="-34290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words I have spoken to you are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they are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Joshua 1:8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562600" cy="4525963"/>
          </a:xfrm>
        </p:spPr>
        <p:txBody>
          <a:bodyPr/>
          <a:lstStyle/>
          <a:p>
            <a:r>
              <a:rPr lang="en-US" dirty="0" smtClean="0"/>
              <a:t>	“</a:t>
            </a:r>
            <a:r>
              <a:rPr lang="en-US" dirty="0"/>
              <a:t>Do not let this book of the Law depart from your mouth; </a:t>
            </a:r>
            <a:r>
              <a:rPr lang="en-US" b="1" dirty="0">
                <a:solidFill>
                  <a:srgbClr val="FFFF00"/>
                </a:solidFill>
              </a:rPr>
              <a:t>meditate</a:t>
            </a:r>
            <a:r>
              <a:rPr lang="en-US" dirty="0"/>
              <a:t> on it day and night, so that you may be careful to do everything written in it.  Then you will be prosperous and successful.”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Psalm 1:1-3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791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	“</a:t>
            </a:r>
            <a:r>
              <a:rPr lang="en-US" dirty="0"/>
              <a:t>Blessed is the man </a:t>
            </a:r>
            <a:r>
              <a:rPr lang="en-US" dirty="0" smtClean="0"/>
              <a:t>who </a:t>
            </a:r>
            <a:r>
              <a:rPr lang="en-US" dirty="0"/>
              <a:t>does not walk in the counsel of the wicked </a:t>
            </a:r>
            <a:br>
              <a:rPr lang="en-US" dirty="0"/>
            </a:br>
            <a:r>
              <a:rPr lang="en-US" dirty="0"/>
              <a:t>or stand in the way of sinners </a:t>
            </a:r>
            <a:br>
              <a:rPr lang="en-US" dirty="0"/>
            </a:br>
            <a:r>
              <a:rPr lang="en-US" dirty="0"/>
              <a:t>or sit in the seat of mockers. </a:t>
            </a:r>
            <a:endParaRPr lang="en-US" dirty="0" smtClean="0"/>
          </a:p>
          <a:p>
            <a:r>
              <a:rPr lang="en-US" sz="1700" dirty="0"/>
              <a:t/>
            </a:r>
            <a:br>
              <a:rPr lang="en-US" sz="1700" dirty="0"/>
            </a:br>
            <a:r>
              <a:rPr lang="en-US" sz="1700" b="1" baseline="30000" dirty="0"/>
              <a:t>2</a:t>
            </a:r>
            <a:r>
              <a:rPr lang="en-US" dirty="0"/>
              <a:t> But his delight is in the law of the LORD, </a:t>
            </a:r>
            <a:r>
              <a:rPr lang="en-US" dirty="0" smtClean="0"/>
              <a:t>and </a:t>
            </a:r>
            <a:r>
              <a:rPr lang="en-US" dirty="0"/>
              <a:t>on his law he </a:t>
            </a:r>
            <a:r>
              <a:rPr lang="en-US" b="1" dirty="0">
                <a:solidFill>
                  <a:srgbClr val="FFFF00"/>
                </a:solidFill>
              </a:rPr>
              <a:t>meditates</a:t>
            </a:r>
            <a:r>
              <a:rPr lang="en-US" dirty="0"/>
              <a:t> day and night. </a:t>
            </a:r>
            <a:endParaRPr lang="en-US" dirty="0" smtClean="0"/>
          </a:p>
          <a:p>
            <a:r>
              <a:rPr lang="en-US" sz="1700" dirty="0"/>
              <a:t/>
            </a:r>
            <a:br>
              <a:rPr lang="en-US" sz="1700" dirty="0"/>
            </a:br>
            <a:r>
              <a:rPr lang="en-US" sz="1700" b="1" baseline="30000" dirty="0"/>
              <a:t>3</a:t>
            </a:r>
            <a:r>
              <a:rPr lang="en-US" sz="1700" dirty="0"/>
              <a:t> </a:t>
            </a:r>
            <a:r>
              <a:rPr lang="en-US" dirty="0"/>
              <a:t>He is like a tree planted by streams of water</a:t>
            </a:r>
            <a:r>
              <a:rPr lang="en-US" dirty="0" smtClean="0"/>
              <a:t>, which </a:t>
            </a:r>
            <a:r>
              <a:rPr lang="en-US" dirty="0"/>
              <a:t>yields its fruit in season </a:t>
            </a:r>
            <a:r>
              <a:rPr lang="en-US" dirty="0" smtClean="0"/>
              <a:t>and </a:t>
            </a:r>
            <a:r>
              <a:rPr lang="en-US" dirty="0"/>
              <a:t>whose leaf does not wither. </a:t>
            </a:r>
            <a:r>
              <a:rPr lang="en-US" dirty="0" smtClean="0"/>
              <a:t> Whatever </a:t>
            </a:r>
            <a:r>
              <a:rPr lang="en-US" dirty="0"/>
              <a:t>he does prospers.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68</Words>
  <Application>Microsoft Office PowerPoint</Application>
  <PresentationFormat>On-screen Show (4:3)</PresentationFormat>
  <Paragraphs>36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Power              of the Seed</vt:lpstr>
      <vt:lpstr>What does a seed represent?</vt:lpstr>
      <vt:lpstr>1 Peter 1:23</vt:lpstr>
      <vt:lpstr>Psalm 81:6</vt:lpstr>
      <vt:lpstr>Slide 5</vt:lpstr>
      <vt:lpstr>Slide 6</vt:lpstr>
      <vt:lpstr>John 6:63</vt:lpstr>
      <vt:lpstr>Joshua 1:8</vt:lpstr>
      <vt:lpstr>Psalm 1:1-3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Luke 8:15</vt:lpstr>
      <vt:lpstr>Slide 23</vt:lpstr>
      <vt:lpstr>Hebrews 11:1</vt:lpstr>
      <vt:lpstr>2 Corinthians 4:18</vt:lpstr>
      <vt:lpstr>1 Corinthians 3:6-7</vt:lpstr>
      <vt:lpstr>Isaiah 55:10-11</vt:lpstr>
      <vt:lpstr>Ephesians 5:25-26</vt:lpstr>
      <vt:lpstr>Slide 29</vt:lpstr>
      <vt:lpstr>Matthew 17:20</vt:lpstr>
      <vt:lpstr>Slide 31</vt:lpstr>
      <vt:lpstr>Slide 32</vt:lpstr>
      <vt:lpstr>John 15:7</vt:lpstr>
      <vt:lpstr>Slide 34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Linda</cp:lastModifiedBy>
  <cp:revision>27</cp:revision>
  <dcterms:created xsi:type="dcterms:W3CDTF">2011-04-14T19:02:58Z</dcterms:created>
  <dcterms:modified xsi:type="dcterms:W3CDTF">2011-04-15T21:53:53Z</dcterms:modified>
</cp:coreProperties>
</file>