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8" r:id="rId3"/>
    <p:sldId id="257" r:id="rId4"/>
    <p:sldId id="262" r:id="rId5"/>
    <p:sldId id="263" r:id="rId6"/>
    <p:sldId id="264" r:id="rId7"/>
    <p:sldId id="265" r:id="rId8"/>
    <p:sldId id="266" r:id="rId9"/>
    <p:sldId id="269" r:id="rId10"/>
    <p:sldId id="267" r:id="rId11"/>
    <p:sldId id="268" r:id="rId12"/>
    <p:sldId id="274" r:id="rId13"/>
    <p:sldId id="275" r:id="rId14"/>
    <p:sldId id="270" r:id="rId15"/>
    <p:sldId id="273"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576" autoAdjust="0"/>
  </p:normalViewPr>
  <p:slideViewPr>
    <p:cSldViewPr>
      <p:cViewPr varScale="1">
        <p:scale>
          <a:sx n="69" d="100"/>
          <a:sy n="69" d="100"/>
        </p:scale>
        <p:origin x="-552" y="-108"/>
      </p:cViewPr>
      <p:guideLst>
        <p:guide orient="horz" pos="2160"/>
        <p:guide pos="2880"/>
      </p:guideLst>
    </p:cSldViewPr>
  </p:slideViewPr>
  <p:outlineViewPr>
    <p:cViewPr>
      <p:scale>
        <a:sx n="33" d="100"/>
        <a:sy n="33" d="100"/>
      </p:scale>
      <p:origin x="0" y="186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51849F-A718-4468-85E6-43277D2EB7BC}" type="datetimeFigureOut">
              <a:rPr lang="en-US" smtClean="0"/>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1849F-A718-4468-85E6-43277D2EB7BC}" type="datetimeFigureOut">
              <a:rPr lang="en-US" smtClean="0"/>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51849F-A718-4468-85E6-43277D2EB7BC}" type="datetimeFigureOut">
              <a:rPr lang="en-US" smtClean="0"/>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None/>
              <a:defRPr/>
            </a:lvl1pPr>
            <a:lvl2pPr>
              <a:buNone/>
              <a:defRPr/>
            </a:lvl2pPr>
            <a:lvl3pPr>
              <a:buNone/>
              <a:defRPr/>
            </a:lvl3pPr>
            <a:lvl4pPr>
              <a:buNone/>
              <a:defRPr/>
            </a:lvl4pPr>
            <a:lvl5pPr>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651849F-A718-4468-85E6-43277D2EB7BC}" type="datetimeFigureOut">
              <a:rPr lang="en-US" smtClean="0"/>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51849F-A718-4468-85E6-43277D2EB7BC}" type="datetimeFigureOut">
              <a:rPr lang="en-US" smtClean="0"/>
              <a:t>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1849F-A718-4468-85E6-43277D2EB7BC}" type="datetimeFigureOut">
              <a:rPr lang="en-US" smtClean="0"/>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51849F-A718-4468-85E6-43277D2EB7BC}" type="datetimeFigureOut">
              <a:rPr lang="en-US" smtClean="0"/>
              <a:t>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51849F-A718-4468-85E6-43277D2EB7BC}" type="datetimeFigureOut">
              <a:rPr lang="en-US" smtClean="0"/>
              <a:t>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51849F-A718-4468-85E6-43277D2EB7BC}" type="datetimeFigureOut">
              <a:rPr lang="en-US" smtClean="0"/>
              <a:t>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1849F-A718-4468-85E6-43277D2EB7BC}" type="datetimeFigureOut">
              <a:rPr lang="en-US" smtClean="0"/>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51849F-A718-4468-85E6-43277D2EB7BC}" type="datetimeFigureOut">
              <a:rPr lang="en-US" smtClean="0"/>
              <a:t>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C500C-24B7-4D89-B0A7-F255217700A8}"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mmimvista.org/web_images/praying_hands.jp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1849F-A718-4468-85E6-43277D2EB7BC}" type="datetimeFigureOut">
              <a:rPr lang="en-US" smtClean="0"/>
              <a:t>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DC500C-24B7-4D89-B0A7-F255217700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None/>
        <a:defRPr sz="32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defRPr>
      </a:lvl1pPr>
      <a:lvl2pPr marL="742950" indent="-285750" algn="l" defTabSz="914400" rtl="0" eaLnBrk="1" latinLnBrk="0" hangingPunct="1">
        <a:spcBef>
          <a:spcPct val="20000"/>
        </a:spcBef>
        <a:buFont typeface="Arial" pitchFamily="34" charset="0"/>
        <a:buNone/>
        <a:defRPr sz="28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defRPr>
      </a:lvl2pPr>
      <a:lvl3pPr marL="1143000" indent="-228600" algn="l" defTabSz="914400" rtl="0" eaLnBrk="1" latinLnBrk="0" hangingPunct="1">
        <a:spcBef>
          <a:spcPct val="20000"/>
        </a:spcBef>
        <a:buFont typeface="Arial" pitchFamily="34" charset="0"/>
        <a:buNone/>
        <a:defRPr sz="24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defRPr>
      </a:lvl3pPr>
      <a:lvl4pPr marL="1600200" indent="-228600" algn="l" defTabSz="914400" rtl="0" eaLnBrk="1" latinLnBrk="0" hangingPunct="1">
        <a:spcBef>
          <a:spcPct val="20000"/>
        </a:spcBef>
        <a:buFont typeface="Arial" pitchFamily="34" charset="0"/>
        <a:buNone/>
        <a:defRPr sz="20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defRPr>
      </a:lvl4pPr>
      <a:lvl5pPr marL="2057400" indent="-228600" algn="l" defTabSz="914400" rtl="0" eaLnBrk="1" latinLnBrk="0" hangingPunct="1">
        <a:spcBef>
          <a:spcPct val="20000"/>
        </a:spcBef>
        <a:buFont typeface="Arial" pitchFamily="34" charset="0"/>
        <a:buNone/>
        <a:defRPr sz="2000" b="1" kern="1200" cap="none"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facebook.com/photo.php?pid=16070996&amp;id=780085273" TargetMode="External"/><Relationship Id="rId7" Type="http://schemas.openxmlformats.org/officeDocument/2006/relationships/hyperlink" Target="http://www.facebook.com/photo.php?pid=1065911&amp;id=1137927636"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9.png"/><Relationship Id="rId5" Type="http://schemas.openxmlformats.org/officeDocument/2006/relationships/hyperlink" Target="http://www.facebook.com/photo.php?pid=12575987&amp;id=534925401" TargetMode="External"/><Relationship Id="rId10" Type="http://schemas.openxmlformats.org/officeDocument/2006/relationships/image" Target="../media/image8.jpeg"/><Relationship Id="rId4" Type="http://schemas.openxmlformats.org/officeDocument/2006/relationships/image" Target="../media/image4.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6" descr="http://www.motionelements.com/media/t/39/366981/a-0125.jpg"/>
          <p:cNvPicPr>
            <a:picLocks noChangeAspect="1" noChangeArrowheads="1"/>
          </p:cNvPicPr>
          <p:nvPr/>
        </p:nvPicPr>
        <p:blipFill>
          <a:blip r:embed="rId2" cstate="print"/>
          <a:srcRect/>
          <a:stretch>
            <a:fillRect/>
          </a:stretch>
        </p:blipFill>
        <p:spPr bwMode="auto">
          <a:xfrm>
            <a:off x="0" y="0"/>
            <a:ext cx="3505200" cy="1971677"/>
          </a:xfrm>
          <a:prstGeom prst="rect">
            <a:avLst/>
          </a:prstGeom>
          <a:noFill/>
        </p:spPr>
      </p:pic>
      <p:sp>
        <p:nvSpPr>
          <p:cNvPr id="2" name="Title 1"/>
          <p:cNvSpPr>
            <a:spLocks noGrp="1"/>
          </p:cNvSpPr>
          <p:nvPr>
            <p:ph type="title"/>
          </p:nvPr>
        </p:nvSpPr>
        <p:spPr>
          <a:xfrm>
            <a:off x="2819400" y="533400"/>
            <a:ext cx="5105400" cy="884238"/>
          </a:xfrm>
        </p:spPr>
        <p:txBody>
          <a:bodyPr>
            <a:prstTxWarp prst="textDeflateBottom">
              <a:avLst/>
            </a:prstTxWarp>
          </a:bodyPr>
          <a:lstStyle/>
          <a:p>
            <a:pPr algn="l"/>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rPr>
              <a:t>Triad Talks</a:t>
            </a:r>
            <a:endParaRPr lang="en-US" b="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endParaRPr>
          </a:p>
        </p:txBody>
      </p:sp>
      <p:sp>
        <p:nvSpPr>
          <p:cNvPr id="3" name="Content Placeholder 2"/>
          <p:cNvSpPr>
            <a:spLocks noGrp="1"/>
          </p:cNvSpPr>
          <p:nvPr>
            <p:ph idx="1"/>
          </p:nvPr>
        </p:nvSpPr>
        <p:spPr>
          <a:xfrm>
            <a:off x="457200" y="2560637"/>
            <a:ext cx="8229600" cy="3992563"/>
          </a:xfrm>
        </p:spPr>
        <p:txBody>
          <a:bodyPr/>
          <a:lstStyle/>
          <a:p>
            <a:pPr marL="514350" indent="-514350">
              <a:buFont typeface="+mj-lt"/>
              <a:buAutoNum type="arabicPeriod"/>
            </a:pP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rPr>
              <a:t>Name/major</a:t>
            </a:r>
          </a:p>
          <a:p>
            <a:pPr marL="514350" indent="-514350">
              <a:buFont typeface="+mj-lt"/>
              <a:buAutoNum type="arabicPeriod"/>
            </a:pPr>
            <a:endParaRPr lang="en-US" sz="12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endParaRPr>
          </a:p>
          <a:p>
            <a:pPr marL="514350" indent="-514350">
              <a:buFont typeface="+mj-lt"/>
              <a:buAutoNum type="arabicPeriod"/>
            </a:pP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rPr>
              <a:t>What’s one “take away” you got from Dick’s message on prayer last week?</a:t>
            </a:r>
          </a:p>
          <a:p>
            <a:pPr marL="514350" indent="-514350">
              <a:buFont typeface="+mj-lt"/>
              <a:buAutoNum type="arabicPeriod"/>
            </a:pPr>
            <a:endParaRPr lang="en-US" sz="12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endParaRPr>
          </a:p>
          <a:p>
            <a:pPr marL="514350" indent="-514350">
              <a:buFont typeface="+mj-lt"/>
              <a:buAutoNum type="arabicPeriod"/>
            </a:pP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rPr>
              <a:t>What is one thing that keeps you from praying?</a:t>
            </a:r>
            <a:endPar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itchFamily="34" charset="0"/>
              <a:cs typeface="MV Bol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http://store.iblp.org/graphics/products/poco.jpg"/>
          <p:cNvPicPr>
            <a:picLocks noChangeAspect="1" noChangeArrowheads="1"/>
          </p:cNvPicPr>
          <p:nvPr/>
        </p:nvPicPr>
        <p:blipFill>
          <a:blip r:embed="rId2" cstate="print"/>
          <a:srcRect l="17460" t="4762" r="17460" b="4762"/>
          <a:stretch>
            <a:fillRect/>
          </a:stretch>
        </p:blipFill>
        <p:spPr bwMode="auto">
          <a:xfrm rot="21249985">
            <a:off x="738398" y="751822"/>
            <a:ext cx="3011905" cy="418728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Jeremiah 29:13-14</a:t>
            </a:r>
            <a:endParaRPr lang="en-US" dirty="0"/>
          </a:p>
        </p:txBody>
      </p:sp>
      <p:sp>
        <p:nvSpPr>
          <p:cNvPr id="3" name="Content Placeholder 2"/>
          <p:cNvSpPr>
            <a:spLocks noGrp="1"/>
          </p:cNvSpPr>
          <p:nvPr>
            <p:ph idx="1"/>
          </p:nvPr>
        </p:nvSpPr>
        <p:spPr/>
        <p:txBody>
          <a:bodyPr/>
          <a:lstStyle/>
          <a:p>
            <a:r>
              <a:rPr lang="en-US" baseline="30000" dirty="0" smtClean="0"/>
              <a:t>	</a:t>
            </a:r>
            <a:r>
              <a:rPr lang="en-US" dirty="0" smtClean="0"/>
              <a:t>You will seek me and find me when you seek me with all your heart. </a:t>
            </a:r>
            <a:r>
              <a:rPr lang="en-US" baseline="30000" dirty="0" smtClean="0"/>
              <a:t>14</a:t>
            </a:r>
            <a:r>
              <a:rPr lang="en-US" dirty="0" smtClean="0"/>
              <a:t> I will be found by you,” declares the LORD…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soccer 001.jpg"/>
          <p:cNvPicPr>
            <a:picLocks noChangeAspect="1"/>
          </p:cNvPicPr>
          <p:nvPr/>
        </p:nvPicPr>
        <p:blipFill>
          <a:blip r:embed="rId2" cstate="print"/>
          <a:stretch>
            <a:fillRect/>
          </a:stretch>
        </p:blipFill>
        <p:spPr>
          <a:xfrm>
            <a:off x="-152400" y="0"/>
            <a:ext cx="9431767" cy="6858000"/>
          </a:xfrm>
          <a:prstGeom prst="rect">
            <a:avLst/>
          </a:prstGeom>
        </p:spPr>
      </p:pic>
      <p:sp>
        <p:nvSpPr>
          <p:cNvPr id="5" name="Rectangle 4"/>
          <p:cNvSpPr/>
          <p:nvPr/>
        </p:nvSpPr>
        <p:spPr>
          <a:xfrm>
            <a:off x="6400800" y="4419600"/>
            <a:ext cx="2133600" cy="2438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newspaper 001.jpg"/>
          <p:cNvPicPr>
            <a:picLocks noChangeAspect="1"/>
          </p:cNvPicPr>
          <p:nvPr/>
        </p:nvPicPr>
        <p:blipFill>
          <a:blip r:embed="rId2" cstate="print"/>
          <a:stretch>
            <a:fillRect/>
          </a:stretch>
        </p:blipFill>
        <p:spPr>
          <a:xfrm>
            <a:off x="3209544" y="0"/>
            <a:ext cx="5934456" cy="6775704"/>
          </a:xfrm>
          <a:prstGeom prst="rect">
            <a:avLst/>
          </a:prstGeom>
        </p:spPr>
      </p:pic>
      <p:pic>
        <p:nvPicPr>
          <p:cNvPr id="3" name="Picture 2" descr="state 001.jpg"/>
          <p:cNvPicPr>
            <a:picLocks noChangeAspect="1"/>
          </p:cNvPicPr>
          <p:nvPr/>
        </p:nvPicPr>
        <p:blipFill>
          <a:blip r:embed="rId3" cstate="print"/>
          <a:srcRect l="21398" t="28561" r="16785"/>
          <a:stretch>
            <a:fillRect/>
          </a:stretch>
        </p:blipFill>
        <p:spPr>
          <a:xfrm rot="272695">
            <a:off x="914400" y="3276600"/>
            <a:ext cx="1981200" cy="3240024"/>
          </a:xfrm>
          <a:prstGeom prst="rect">
            <a:avLst/>
          </a:prstGeom>
        </p:spPr>
      </p:pic>
      <p:pic>
        <p:nvPicPr>
          <p:cNvPr id="4" name="Picture 3" descr="pic day 001.jpg"/>
          <p:cNvPicPr>
            <a:picLocks noChangeAspect="1"/>
          </p:cNvPicPr>
          <p:nvPr/>
        </p:nvPicPr>
        <p:blipFill>
          <a:blip r:embed="rId4" cstate="print"/>
          <a:stretch>
            <a:fillRect/>
          </a:stretch>
        </p:blipFill>
        <p:spPr>
          <a:xfrm rot="21136229">
            <a:off x="345008" y="282317"/>
            <a:ext cx="2135124" cy="300837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lvl="0"/>
            <a:r>
              <a:rPr lang="en-US" dirty="0" smtClean="0"/>
              <a:t>	“</a:t>
            </a:r>
            <a:r>
              <a:rPr lang="en-US" dirty="0"/>
              <a:t>If prayer is the greatest achievement on earth, we may be sure it will call for a discipline that corresponds to its power.”</a:t>
            </a:r>
          </a:p>
          <a:p>
            <a:pPr marL="342900" lvl="2" indent="-342900"/>
            <a:r>
              <a:rPr lang="en-US" dirty="0" smtClean="0"/>
              <a:t>		            					</a:t>
            </a:r>
          </a:p>
          <a:p>
            <a:pPr marL="342900" lvl="2" indent="-342900"/>
            <a:r>
              <a:rPr lang="en-US" dirty="0"/>
              <a:t>	</a:t>
            </a:r>
            <a:r>
              <a:rPr lang="en-US" dirty="0" smtClean="0"/>
              <a:t>					</a:t>
            </a:r>
            <a:r>
              <a:rPr lang="en-US" dirty="0" smtClean="0"/>
              <a:t>—Samuel Chadwick</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His Presence…</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514350" indent="-514350">
              <a:buFont typeface="+mj-lt"/>
              <a:buAutoNum type="arabicPeriod"/>
            </a:pPr>
            <a:r>
              <a:rPr lang="en-US" dirty="0" smtClean="0"/>
              <a:t>Lord’s Prayer</a:t>
            </a:r>
          </a:p>
          <a:p>
            <a:pPr marL="514350" indent="-514350">
              <a:buFont typeface="+mj-lt"/>
              <a:buAutoNum type="arabicPeriod"/>
            </a:pPr>
            <a:r>
              <a:rPr lang="en-US" dirty="0" smtClean="0"/>
              <a:t>Worship each Person of the Trinity</a:t>
            </a:r>
          </a:p>
          <a:p>
            <a:pPr marL="514350" indent="-514350">
              <a:buFont typeface="+mj-lt"/>
              <a:buAutoNum type="arabicPeriod"/>
            </a:pPr>
            <a:r>
              <a:rPr lang="en-US" dirty="0" smtClean="0"/>
              <a:t>Names of God – </a:t>
            </a:r>
            <a:r>
              <a:rPr lang="en-US" sz="2800" dirty="0" smtClean="0"/>
              <a:t>Jehovah </a:t>
            </a:r>
            <a:r>
              <a:rPr lang="en-US" sz="2800" dirty="0" err="1" smtClean="0"/>
              <a:t>Shammah</a:t>
            </a:r>
            <a:r>
              <a:rPr lang="en-US" sz="2800" dirty="0" smtClean="0"/>
              <a:t>…</a:t>
            </a:r>
          </a:p>
          <a:p>
            <a:pPr marL="514350" indent="-514350">
              <a:buFont typeface="+mj-lt"/>
              <a:buAutoNum type="arabicPeriod"/>
            </a:pPr>
            <a:r>
              <a:rPr lang="en-US" dirty="0" smtClean="0"/>
              <a:t>Alphabet – </a:t>
            </a:r>
            <a:r>
              <a:rPr lang="en-US" sz="2800" dirty="0" smtClean="0"/>
              <a:t>Almighty, Beloved, Creator, Daddy…</a:t>
            </a:r>
          </a:p>
          <a:p>
            <a:pPr marL="514350" indent="-514350">
              <a:buFont typeface="+mj-lt"/>
              <a:buAutoNum type="arabicPeriod"/>
            </a:pPr>
            <a:r>
              <a:rPr lang="en-US" dirty="0" smtClean="0"/>
              <a:t>Psalm of Day</a:t>
            </a:r>
          </a:p>
          <a:p>
            <a:pPr marL="514350" indent="-514350">
              <a:buFont typeface="+mj-lt"/>
              <a:buAutoNum type="arabicPeriod"/>
            </a:pPr>
            <a:r>
              <a:rPr lang="en-US" dirty="0" smtClean="0"/>
              <a:t>Armor of God</a:t>
            </a:r>
          </a:p>
          <a:p>
            <a:pPr marL="514350" indent="-514350">
              <a:buFont typeface="+mj-lt"/>
              <a:buAutoNum type="arabicPeriod"/>
            </a:pPr>
            <a:r>
              <a:rPr lang="en-US" dirty="0" smtClean="0"/>
              <a:t>Temple format</a:t>
            </a:r>
          </a:p>
          <a:p>
            <a:pPr marL="514350" indent="-514350">
              <a:buFont typeface="+mj-lt"/>
              <a:buAutoNum type="arabicPeriod"/>
            </a:pPr>
            <a:r>
              <a:rPr lang="en-US" dirty="0" smtClean="0"/>
              <a:t>Memory Verses</a:t>
            </a:r>
          </a:p>
          <a:p>
            <a:pPr marL="514350" indent="-514350">
              <a:buFont typeface="+mj-lt"/>
              <a:buAutoNum type="arabicPeriod"/>
            </a:pPr>
            <a:r>
              <a:rPr lang="en-US" dirty="0" smtClean="0"/>
              <a:t>Pray though your day</a:t>
            </a:r>
          </a:p>
          <a:p>
            <a:pPr marL="514350" indent="-514350">
              <a:buFont typeface="+mj-lt"/>
              <a:buAutoNum type="arabicPeriod"/>
            </a:pPr>
            <a:r>
              <a:rPr lang="en-US" dirty="0" smtClean="0"/>
              <a:t>Worship song</a:t>
            </a:r>
          </a:p>
          <a:p>
            <a:pPr marL="514350" indent="-514350">
              <a:buFont typeface="+mj-lt"/>
              <a:buAutoNum type="arabicPeriod"/>
            </a:pPr>
            <a:r>
              <a:rPr lang="en-US" dirty="0" smtClean="0"/>
              <a:t>Hand on heart – He is as near as your breath</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8:26</a:t>
            </a:r>
            <a:endParaRPr lang="en-US" dirty="0"/>
          </a:p>
        </p:txBody>
      </p:sp>
      <p:sp>
        <p:nvSpPr>
          <p:cNvPr id="3" name="Content Placeholder 2"/>
          <p:cNvSpPr>
            <a:spLocks noGrp="1"/>
          </p:cNvSpPr>
          <p:nvPr>
            <p:ph idx="1"/>
          </p:nvPr>
        </p:nvSpPr>
        <p:spPr/>
        <p:txBody>
          <a:bodyPr/>
          <a:lstStyle/>
          <a:p>
            <a:r>
              <a:rPr lang="en-US" dirty="0" smtClean="0"/>
              <a:t>	In </a:t>
            </a:r>
            <a:r>
              <a:rPr lang="en-US" dirty="0"/>
              <a:t>the same way, the Spirit helps us in our weakness. We do not know what we ought to pray for, but the Spirit himself intercedes for us with groans that words cannot express</a:t>
            </a:r>
            <a:r>
              <a:rPr lang="en-US" dirty="0" smtClean="0"/>
              <a:t>.</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31837"/>
            <a:ext cx="8229600" cy="4525963"/>
          </a:xfrm>
        </p:spPr>
        <p:txBody>
          <a:bodyPr/>
          <a:lstStyle/>
          <a:p>
            <a:r>
              <a:rPr lang="en-US" dirty="0" smtClean="0"/>
              <a:t>	“</a:t>
            </a:r>
            <a:r>
              <a:rPr lang="en-US" dirty="0"/>
              <a:t>It would seem the biggest thing in God’s universe is a man who prays.  There is only one thing more amazing, and that is—that man, knowing this, should </a:t>
            </a:r>
            <a:r>
              <a:rPr lang="en-US" i="1" dirty="0"/>
              <a:t>not</a:t>
            </a:r>
            <a:r>
              <a:rPr lang="en-US" dirty="0"/>
              <a:t> pray.”</a:t>
            </a:r>
          </a:p>
          <a:p>
            <a:endParaRPr lang="en-US" dirty="0" smtClean="0"/>
          </a:p>
          <a:p>
            <a:pPr marL="342900" lvl="2" indent="-342900"/>
            <a:r>
              <a:rPr lang="en-US" dirty="0" smtClean="0"/>
              <a:t>						—Samuel Chadwick</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3" name="Picture 12" descr="dan.jpg"/>
          <p:cNvPicPr>
            <a:picLocks noChangeAspect="1"/>
          </p:cNvPicPr>
          <p:nvPr/>
        </p:nvPicPr>
        <p:blipFill>
          <a:blip r:embed="rId2" cstate="print"/>
          <a:stretch>
            <a:fillRect/>
          </a:stretch>
        </p:blipFill>
        <p:spPr>
          <a:xfrm rot="329490">
            <a:off x="2219731" y="1955191"/>
            <a:ext cx="2728687" cy="1819125"/>
          </a:xfrm>
          <a:prstGeom prst="rect">
            <a:avLst/>
          </a:prstGeom>
        </p:spPr>
      </p:pic>
      <p:sp>
        <p:nvSpPr>
          <p:cNvPr id="15361" name="Rectangle 1">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5362" name="Rectangle 2">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15363" name="Rectangle 3">
            <a:hlinkClick r:id="rId3"/>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5" name="Picture 4" descr="eric.jpg"/>
          <p:cNvPicPr>
            <a:picLocks noChangeAspect="1"/>
          </p:cNvPicPr>
          <p:nvPr/>
        </p:nvPicPr>
        <p:blipFill>
          <a:blip r:embed="rId4" cstate="print"/>
          <a:stretch>
            <a:fillRect/>
          </a:stretch>
        </p:blipFill>
        <p:spPr>
          <a:xfrm rot="21033271">
            <a:off x="204563" y="1745740"/>
            <a:ext cx="1993263" cy="2657684"/>
          </a:xfrm>
          <a:prstGeom prst="rect">
            <a:avLst/>
          </a:prstGeom>
        </p:spPr>
      </p:pic>
      <p:sp>
        <p:nvSpPr>
          <p:cNvPr id="6" name="Title 5"/>
          <p:cNvSpPr>
            <a:spLocks noGrp="1"/>
          </p:cNvSpPr>
          <p:nvPr>
            <p:ph type="title"/>
          </p:nvPr>
        </p:nvSpPr>
        <p:spPr/>
        <p:txBody>
          <a:bodyPr>
            <a:normAutofit fontScale="90000"/>
          </a:bodyPr>
          <a:lstStyle/>
          <a:p>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Evangelism Workshop Tomorrow!</a:t>
            </a:r>
            <a:b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10:30am @ LWSN B151</a:t>
            </a:r>
            <a:endParaRPr lang="en-US"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364" name="Rectangle 4">
            <a:hlinkClick r:id="rId5"/>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9" name="Picture 8" descr="brooke.jpg"/>
          <p:cNvPicPr>
            <a:picLocks noChangeAspect="1"/>
          </p:cNvPicPr>
          <p:nvPr/>
        </p:nvPicPr>
        <p:blipFill>
          <a:blip r:embed="rId6" cstate="print"/>
          <a:srcRect l="12362" t="7288" r="12362" b="3220"/>
          <a:stretch>
            <a:fillRect/>
          </a:stretch>
        </p:blipFill>
        <p:spPr>
          <a:xfrm rot="456722">
            <a:off x="6840480" y="1881549"/>
            <a:ext cx="2130313" cy="2756876"/>
          </a:xfrm>
          <a:prstGeom prst="rect">
            <a:avLst/>
          </a:prstGeom>
        </p:spPr>
      </p:pic>
      <p:sp>
        <p:nvSpPr>
          <p:cNvPr id="15365" name="Rectangle 5">
            <a:hlinkClick r:id="rId7"/>
          </p:cNvPr>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11" name="Picture 10" descr="yuriy.jpg"/>
          <p:cNvPicPr>
            <a:picLocks noChangeAspect="1"/>
          </p:cNvPicPr>
          <p:nvPr/>
        </p:nvPicPr>
        <p:blipFill>
          <a:blip r:embed="rId8" cstate="print"/>
          <a:stretch>
            <a:fillRect/>
          </a:stretch>
        </p:blipFill>
        <p:spPr>
          <a:xfrm>
            <a:off x="0" y="4630382"/>
            <a:ext cx="2971800" cy="2227618"/>
          </a:xfrm>
          <a:prstGeom prst="rect">
            <a:avLst/>
          </a:prstGeom>
        </p:spPr>
      </p:pic>
      <p:pic>
        <p:nvPicPr>
          <p:cNvPr id="12" name="Picture 11" descr="amy.bmp"/>
          <p:cNvPicPr>
            <a:picLocks noChangeAspect="1"/>
          </p:cNvPicPr>
          <p:nvPr/>
        </p:nvPicPr>
        <p:blipFill>
          <a:blip r:embed="rId9" cstate="print"/>
          <a:srcRect l="12449" r="12449"/>
          <a:stretch>
            <a:fillRect/>
          </a:stretch>
        </p:blipFill>
        <p:spPr>
          <a:xfrm rot="21327246">
            <a:off x="3117085" y="4182988"/>
            <a:ext cx="2342612" cy="2355344"/>
          </a:xfrm>
          <a:prstGeom prst="rect">
            <a:avLst/>
          </a:prstGeom>
        </p:spPr>
      </p:pic>
      <p:pic>
        <p:nvPicPr>
          <p:cNvPr id="14" name="Picture 13" descr="andy.jpg"/>
          <p:cNvPicPr>
            <a:picLocks noChangeAspect="1"/>
          </p:cNvPicPr>
          <p:nvPr/>
        </p:nvPicPr>
        <p:blipFill>
          <a:blip r:embed="rId10" cstate="print"/>
          <a:stretch>
            <a:fillRect/>
          </a:stretch>
        </p:blipFill>
        <p:spPr>
          <a:xfrm rot="21205670">
            <a:off x="4932600" y="1708633"/>
            <a:ext cx="2033911" cy="2423384"/>
          </a:xfrm>
          <a:prstGeom prst="rect">
            <a:avLst/>
          </a:prstGeom>
        </p:spPr>
      </p:pic>
      <p:pic>
        <p:nvPicPr>
          <p:cNvPr id="15" name="Picture 14" descr="stephen.bmp"/>
          <p:cNvPicPr>
            <a:picLocks noChangeAspect="1"/>
          </p:cNvPicPr>
          <p:nvPr/>
        </p:nvPicPr>
        <p:blipFill>
          <a:blip r:embed="rId11" cstate="print"/>
          <a:srcRect l="10209" t="14398" r="14398"/>
          <a:stretch>
            <a:fillRect/>
          </a:stretch>
        </p:blipFill>
        <p:spPr>
          <a:xfrm rot="21348705">
            <a:off x="6184672" y="4271611"/>
            <a:ext cx="2209800" cy="25090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28600" y="381000"/>
            <a:ext cx="6781800" cy="2057400"/>
          </a:xfrm>
        </p:spPr>
        <p:txBody>
          <a:bodyPr>
            <a:normAutofit/>
          </a:bodyPr>
          <a:lstStyle/>
          <a:p>
            <a:r>
              <a:rPr lang="en-US" dirty="0" smtClean="0"/>
              <a:t>The Power &amp; </a:t>
            </a:r>
            <a:r>
              <a:rPr lang="en-US" dirty="0" err="1" smtClean="0"/>
              <a:t>Practics</a:t>
            </a:r>
            <a:r>
              <a:rPr lang="en-US" dirty="0" smtClean="0"/>
              <a:t> of </a:t>
            </a:r>
            <a:br>
              <a:rPr lang="en-US" dirty="0" smtClean="0"/>
            </a:br>
            <a:r>
              <a:rPr lang="en-US" dirty="0" smtClean="0"/>
              <a:t>Private Prayer</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6386" name="Picture 2" descr="http://www.prayerfoundation.org/books/book_r274.jpg"/>
          <p:cNvPicPr>
            <a:picLocks noChangeAspect="1" noChangeArrowheads="1"/>
          </p:cNvPicPr>
          <p:nvPr/>
        </p:nvPicPr>
        <p:blipFill>
          <a:blip r:embed="rId2" cstate="print"/>
          <a:srcRect/>
          <a:stretch>
            <a:fillRect/>
          </a:stretch>
        </p:blipFill>
        <p:spPr bwMode="auto">
          <a:xfrm>
            <a:off x="3505200" y="533400"/>
            <a:ext cx="1941597" cy="3190516"/>
          </a:xfrm>
          <a:prstGeom prst="rect">
            <a:avLst/>
          </a:prstGeom>
          <a:noFill/>
        </p:spPr>
      </p:pic>
      <p:pic>
        <p:nvPicPr>
          <p:cNvPr id="16388" name="Picture 4" descr="http://static.letsbuyit.com/filer/images/uk/products/original/212/78/praying-hyde-apostle-of-prayer-the-life-story-of-john-hyde-21278466.jpeg"/>
          <p:cNvPicPr>
            <a:picLocks noChangeAspect="1" noChangeArrowheads="1"/>
          </p:cNvPicPr>
          <p:nvPr/>
        </p:nvPicPr>
        <p:blipFill>
          <a:blip r:embed="rId3" cstate="print"/>
          <a:srcRect l="2581" r="4516" b="2400"/>
          <a:stretch>
            <a:fillRect/>
          </a:stretch>
        </p:blipFill>
        <p:spPr bwMode="auto">
          <a:xfrm rot="21406851">
            <a:off x="801521" y="1971140"/>
            <a:ext cx="2473377" cy="4191000"/>
          </a:xfrm>
          <a:prstGeom prst="rect">
            <a:avLst/>
          </a:prstGeom>
          <a:noFill/>
        </p:spPr>
      </p:pic>
      <p:pic>
        <p:nvPicPr>
          <p:cNvPr id="16390" name="Picture 6" descr="http://www.northchurchstl.com/main/images/school%20of%20prayer,%20andrew%20murray.jpg"/>
          <p:cNvPicPr>
            <a:picLocks noChangeAspect="1" noChangeArrowheads="1"/>
          </p:cNvPicPr>
          <p:nvPr/>
        </p:nvPicPr>
        <p:blipFill>
          <a:blip r:embed="rId4" cstate="print"/>
          <a:srcRect/>
          <a:stretch>
            <a:fillRect/>
          </a:stretch>
        </p:blipFill>
        <p:spPr bwMode="auto">
          <a:xfrm rot="162786">
            <a:off x="5821459" y="1815771"/>
            <a:ext cx="2777207" cy="456387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7037"/>
            <a:ext cx="6019800" cy="4525963"/>
          </a:xfrm>
        </p:spPr>
        <p:txBody>
          <a:bodyPr>
            <a:normAutofit/>
          </a:bodyPr>
          <a:lstStyle/>
          <a:p>
            <a:r>
              <a:rPr lang="en-US" dirty="0" smtClean="0"/>
              <a:t>	If you don’t abide in the secret place with God, secret sin will abide in your life</a:t>
            </a:r>
          </a:p>
          <a:p>
            <a:endParaRPr lang="en-US" dirty="0"/>
          </a:p>
          <a:p>
            <a:pPr lvl="0"/>
            <a:r>
              <a:rPr lang="en-US" dirty="0"/>
              <a:t/>
            </a:r>
            <a:br>
              <a:rPr lang="en-US" dirty="0"/>
            </a:b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04800"/>
            <a:ext cx="5105400" cy="4525963"/>
          </a:xfrm>
        </p:spPr>
        <p:txBody>
          <a:bodyPr/>
          <a:lstStyle/>
          <a:p>
            <a:r>
              <a:rPr lang="en-US" dirty="0" smtClean="0"/>
              <a:t>	Secret prayer is the litmus test of devotion to God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27037"/>
            <a:ext cx="5181600" cy="4525963"/>
          </a:xfrm>
        </p:spPr>
        <p:txBody>
          <a:bodyPr/>
          <a:lstStyle/>
          <a:p>
            <a:pPr lvl="0"/>
            <a:r>
              <a:rPr lang="en-US" dirty="0" smtClean="0"/>
              <a:t>	“</a:t>
            </a:r>
            <a:r>
              <a:rPr lang="en-US" dirty="0"/>
              <a:t>In these days, there is no time to pray; but without time, and a lot of it, we shall never learn to </a:t>
            </a:r>
            <a:r>
              <a:rPr lang="en-US" dirty="0" smtClean="0"/>
              <a:t>pray.”</a:t>
            </a:r>
          </a:p>
          <a:p>
            <a:pPr lvl="0" algn="ctr"/>
            <a:r>
              <a:rPr lang="en-US" sz="1200" dirty="0"/>
              <a:t>	</a:t>
            </a:r>
          </a:p>
          <a:p>
            <a:pPr lvl="0" algn="ctr"/>
            <a:r>
              <a:rPr lang="en-US" sz="2400" dirty="0" smtClean="0"/>
              <a:t>		       —Samuel Chadwick</a:t>
            </a:r>
          </a:p>
          <a:p>
            <a:pPr lvl="0" algn="ctr"/>
            <a:r>
              <a:rPr lang="en-US" sz="2400" dirty="0" smtClean="0"/>
              <a:t>			(written 100 years ago)</a:t>
            </a:r>
            <a:endParaRPr lang="en-US" sz="2400" dirty="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Hebrews 11:6</a:t>
            </a:r>
            <a:endParaRPr lang="en-US" dirty="0"/>
          </a:p>
        </p:txBody>
      </p:sp>
      <p:sp>
        <p:nvSpPr>
          <p:cNvPr id="3" name="Content Placeholder 2"/>
          <p:cNvSpPr>
            <a:spLocks noGrp="1"/>
          </p:cNvSpPr>
          <p:nvPr>
            <p:ph idx="1"/>
          </p:nvPr>
        </p:nvSpPr>
        <p:spPr/>
        <p:txBody>
          <a:bodyPr/>
          <a:lstStyle/>
          <a:p>
            <a:r>
              <a:rPr lang="en-US" baseline="30000" dirty="0"/>
              <a:t>	</a:t>
            </a:r>
            <a:r>
              <a:rPr lang="en-US" dirty="0" smtClean="0"/>
              <a:t>And without faith it is impossible to please God, because anyone who comes to him must believe that he exists and that he </a:t>
            </a:r>
            <a:r>
              <a:rPr lang="en-US" dirty="0" smtClean="0">
                <a:solidFill>
                  <a:srgbClr val="FFFF00"/>
                </a:solidFill>
              </a:rPr>
              <a:t>rewards</a:t>
            </a:r>
            <a:r>
              <a:rPr lang="en-US" dirty="0" smtClean="0"/>
              <a:t> those who earnestly seek him.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6172200" cy="5745163"/>
          </a:xfrm>
        </p:spPr>
        <p:txBody>
          <a:bodyPr/>
          <a:lstStyle/>
          <a:p>
            <a:pPr marL="342900" lvl="2" indent="-342900" algn="ctr"/>
            <a:r>
              <a:rPr lang="en-US" sz="3200" dirty="0" smtClean="0"/>
              <a:t>	“</a:t>
            </a:r>
            <a:r>
              <a:rPr lang="en-US" sz="3200" dirty="0"/>
              <a:t>Prayers are measured neither by time nor by number, but by intensity</a:t>
            </a:r>
            <a:r>
              <a:rPr lang="en-US" sz="3200" dirty="0" smtClean="0"/>
              <a:t>”</a:t>
            </a:r>
          </a:p>
          <a:p>
            <a:pPr marL="342900" lvl="2" indent="-342900" algn="ctr"/>
            <a:endParaRPr lang="en-US" sz="1200" dirty="0" smtClean="0"/>
          </a:p>
          <a:p>
            <a:pPr marL="342900" lvl="2" indent="-342900"/>
            <a:r>
              <a:rPr lang="en-US" dirty="0" smtClean="0"/>
              <a:t>		            —Samuel Chadwick</a:t>
            </a:r>
          </a:p>
          <a:p>
            <a:pPr marL="342900" lvl="2" indent="-342900"/>
            <a:endParaRPr lang="en-US" sz="3200" dirty="0" smtClean="0"/>
          </a:p>
          <a:p>
            <a:pPr marL="342900" lvl="2" indent="-342900"/>
            <a:endParaRPr lang="en-US" sz="3200" dirty="0"/>
          </a:p>
          <a:p>
            <a:pPr marL="342900" lvl="2" indent="-342900"/>
            <a:endParaRPr lang="en-US" sz="3200" dirty="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100</Words>
  <Application>Microsoft Office PowerPoint</Application>
  <PresentationFormat>On-screen Show (4:3)</PresentationFormat>
  <Paragraphs>47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Triad Talks</vt:lpstr>
      <vt:lpstr>Evangelism Workshop Tomorrow! 10:30am @ LWSN B151</vt:lpstr>
      <vt:lpstr>The Power &amp; Practics of  Private Prayer</vt:lpstr>
      <vt:lpstr>Slide 4</vt:lpstr>
      <vt:lpstr>Slide 5</vt:lpstr>
      <vt:lpstr>Slide 6</vt:lpstr>
      <vt:lpstr>Slide 7</vt:lpstr>
      <vt:lpstr>Hebrews 11:6</vt:lpstr>
      <vt:lpstr>Slide 9</vt:lpstr>
      <vt:lpstr>Slide 10</vt:lpstr>
      <vt:lpstr>Jeremiah 29:13-14</vt:lpstr>
      <vt:lpstr>Slide 12</vt:lpstr>
      <vt:lpstr>Slide 13</vt:lpstr>
      <vt:lpstr>Slide 14</vt:lpstr>
      <vt:lpstr>Entering His Presence…</vt:lpstr>
      <vt:lpstr>Romans 8:26</vt:lpstr>
      <vt:lpstr>Slide 17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Linda</cp:lastModifiedBy>
  <cp:revision>22</cp:revision>
  <dcterms:created xsi:type="dcterms:W3CDTF">2011-01-28T19:31:56Z</dcterms:created>
  <dcterms:modified xsi:type="dcterms:W3CDTF">2011-01-28T22:41:13Z</dcterms:modified>
</cp:coreProperties>
</file>