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59" r:id="rId4"/>
    <p:sldId id="260" r:id="rId5"/>
    <p:sldId id="267" r:id="rId6"/>
    <p:sldId id="271" r:id="rId7"/>
    <p:sldId id="269" r:id="rId8"/>
    <p:sldId id="270" r:id="rId9"/>
    <p:sldId id="258" r:id="rId10"/>
    <p:sldId id="264" r:id="rId11"/>
    <p:sldId id="265" r:id="rId12"/>
    <p:sldId id="266" r:id="rId13"/>
    <p:sldId id="263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46201-F7BD-44A3-A1E8-B4CCE701EA97}" type="datetimeFigureOut">
              <a:rPr lang="en-US" smtClean="0"/>
              <a:pPr/>
              <a:t>1/22/2011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16910-0237-4AB1-BB13-45775404A4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46201-F7BD-44A3-A1E8-B4CCE701EA97}" type="datetimeFigureOut">
              <a:rPr lang="en-US" smtClean="0"/>
              <a:pPr/>
              <a:t>1/22/2011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16910-0237-4AB1-BB13-45775404A4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46201-F7BD-44A3-A1E8-B4CCE701EA97}" type="datetimeFigureOut">
              <a:rPr lang="en-US" smtClean="0"/>
              <a:pPr/>
              <a:t>1/22/2011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16910-0237-4AB1-BB13-45775404A4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46201-F7BD-44A3-A1E8-B4CCE701EA97}" type="datetimeFigureOut">
              <a:rPr lang="en-US" smtClean="0"/>
              <a:pPr/>
              <a:t>1/22/2011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16910-0237-4AB1-BB13-45775404A4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46201-F7BD-44A3-A1E8-B4CCE701EA97}" type="datetimeFigureOut">
              <a:rPr lang="en-US" smtClean="0"/>
              <a:pPr/>
              <a:t>1/22/2011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16910-0237-4AB1-BB13-45775404A4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46201-F7BD-44A3-A1E8-B4CCE701EA97}" type="datetimeFigureOut">
              <a:rPr lang="en-US" smtClean="0"/>
              <a:pPr/>
              <a:t>1/22/2011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16910-0237-4AB1-BB13-45775404A4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46201-F7BD-44A3-A1E8-B4CCE701EA97}" type="datetimeFigureOut">
              <a:rPr lang="en-US" smtClean="0"/>
              <a:pPr/>
              <a:t>1/22/2011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16910-0237-4AB1-BB13-45775404A4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46201-F7BD-44A3-A1E8-B4CCE701EA97}" type="datetimeFigureOut">
              <a:rPr lang="en-US" smtClean="0"/>
              <a:pPr/>
              <a:t>1/22/2011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16910-0237-4AB1-BB13-45775404A4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46201-F7BD-44A3-A1E8-B4CCE701EA97}" type="datetimeFigureOut">
              <a:rPr lang="en-US" smtClean="0"/>
              <a:pPr/>
              <a:t>1/22/2011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16910-0237-4AB1-BB13-45775404A4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46201-F7BD-44A3-A1E8-B4CCE701EA97}" type="datetimeFigureOut">
              <a:rPr lang="en-US" smtClean="0"/>
              <a:pPr/>
              <a:t>1/22/2011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16910-0237-4AB1-BB13-45775404A4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46201-F7BD-44A3-A1E8-B4CCE701EA97}" type="datetimeFigureOut">
              <a:rPr lang="en-US" smtClean="0"/>
              <a:pPr/>
              <a:t>1/22/2011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16910-0237-4AB1-BB13-45775404A4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946201-F7BD-44A3-A1E8-B4CCE701EA97}" type="datetimeFigureOut">
              <a:rPr lang="en-US" smtClean="0"/>
              <a:pPr/>
              <a:t>1/22/2011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216910-0237-4AB1-BB13-45775404A44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Self-Leadership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514600"/>
          </a:xfrm>
        </p:spPr>
        <p:txBody>
          <a:bodyPr>
            <a:normAutofit fontScale="85000" lnSpcReduction="20000"/>
          </a:bodyPr>
          <a:lstStyle/>
          <a:p>
            <a:r>
              <a:rPr lang="en-US" sz="3400" dirty="0" smtClean="0"/>
              <a:t>“His master replied, ‘Well done, good and faithful servant!  You have been faithful with a </a:t>
            </a:r>
            <a:r>
              <a:rPr lang="en-US" sz="3400" dirty="0" smtClean="0">
                <a:solidFill>
                  <a:srgbClr val="FFFF00"/>
                </a:solidFill>
              </a:rPr>
              <a:t>few</a:t>
            </a:r>
            <a:r>
              <a:rPr lang="en-US" sz="3400" dirty="0" smtClean="0"/>
              <a:t> things; I will put you in charge of </a:t>
            </a:r>
            <a:r>
              <a:rPr lang="en-US" sz="3400" dirty="0" smtClean="0">
                <a:solidFill>
                  <a:srgbClr val="FFFF00"/>
                </a:solidFill>
              </a:rPr>
              <a:t>many</a:t>
            </a:r>
            <a:r>
              <a:rPr lang="en-US" sz="3400" dirty="0" smtClean="0"/>
              <a:t> things.  Come and share your master's happiness!’”</a:t>
            </a:r>
          </a:p>
          <a:p>
            <a:endParaRPr lang="en-US" sz="1800" dirty="0" smtClean="0"/>
          </a:p>
          <a:p>
            <a:r>
              <a:rPr lang="en-US" sz="2600" i="1" dirty="0" smtClean="0"/>
              <a:t>—Matthew 25:21</a:t>
            </a:r>
            <a:endParaRPr lang="en-US" sz="26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corporate-eye.com/blog/wp-content/uploads/2009/07/stack-of-pape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762500" cy="3171826"/>
          </a:xfrm>
          <a:prstGeom prst="rect">
            <a:avLst/>
          </a:prstGeom>
          <a:noFill/>
        </p:spPr>
      </p:pic>
      <p:pic>
        <p:nvPicPr>
          <p:cNvPr id="5124" name="Picture 4" descr="http://organization-unlimited.net/homefil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3200400"/>
            <a:ext cx="5486400" cy="365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filebuzz.com/software_screenshot/full/32912-outlook_msg_file_viewer_and_attachment_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7056" cy="632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http://shawnblanc.net/images/clean-des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3164433"/>
            <a:ext cx="5562600" cy="3693568"/>
          </a:xfrm>
          <a:prstGeom prst="rect">
            <a:avLst/>
          </a:prstGeom>
          <a:noFill/>
        </p:spPr>
      </p:pic>
      <p:pic>
        <p:nvPicPr>
          <p:cNvPr id="3074" name="Picture 2" descr="http://www.healthmoneysuccess.com/wp-content/uploads/2008/11/optimizedcimg61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181600" cy="3886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decide </a:t>
            </a:r>
            <a:r>
              <a:rPr lang="en-US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/>
              <a:t>to do </a:t>
            </a:r>
            <a:r>
              <a:rPr lang="en-US" i="1" dirty="0" smtClean="0">
                <a:solidFill>
                  <a:srgbClr val="FFFF00"/>
                </a:solidFill>
              </a:rPr>
              <a:t>when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600200"/>
            <a:ext cx="6934200" cy="4525963"/>
          </a:xfrm>
        </p:spPr>
        <p:txBody>
          <a:bodyPr>
            <a:normAutofit/>
          </a:bodyPr>
          <a:lstStyle/>
          <a:p>
            <a:pPr marL="571500" indent="-457200">
              <a:buFont typeface="+mj-lt"/>
              <a:buAutoNum type="arabicPeriod"/>
            </a:pPr>
            <a:r>
              <a:rPr lang="en-US" dirty="0" smtClean="0"/>
              <a:t>Priority/Urgency</a:t>
            </a:r>
          </a:p>
          <a:p>
            <a:pPr marL="571500" indent="-457200">
              <a:buFont typeface="+mj-lt"/>
              <a:buAutoNum type="arabicPeriod"/>
            </a:pPr>
            <a:r>
              <a:rPr lang="en-US" dirty="0" smtClean="0"/>
              <a:t>Context limitations</a:t>
            </a:r>
          </a:p>
          <a:p>
            <a:pPr marL="571500" indent="-457200">
              <a:buFont typeface="+mj-lt"/>
              <a:buAutoNum type="arabicPeriod"/>
            </a:pPr>
            <a:r>
              <a:rPr lang="en-US" dirty="0" smtClean="0"/>
              <a:t>Time Constraints</a:t>
            </a:r>
          </a:p>
          <a:p>
            <a:pPr marL="571500" indent="-457200">
              <a:buFont typeface="+mj-lt"/>
              <a:buAutoNum type="arabicPeriod"/>
            </a:pPr>
            <a:r>
              <a:rPr lang="en-US" dirty="0" smtClean="0"/>
              <a:t>Energy Needed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euvs.org/img/tools/ingredients/orange-sli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0"/>
            <a:ext cx="54864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 algn="ctr"/>
            <a:r>
              <a:rPr lang="en-US" dirty="0"/>
              <a:t>“Anxiety is caused by a lack of control, organization, preparation, and </a:t>
            </a:r>
            <a:r>
              <a:rPr lang="en-US" dirty="0" smtClean="0"/>
              <a:t>action.”  </a:t>
            </a:r>
          </a:p>
          <a:p>
            <a:pPr marL="342900" lvl="1" indent="-342900" algn="ctr"/>
            <a:endParaRPr lang="en-US" dirty="0"/>
          </a:p>
          <a:p>
            <a:pPr marL="342900" lvl="1" indent="-342900" algn="ctr"/>
            <a:r>
              <a:rPr lang="en-US" sz="2400" dirty="0" smtClean="0"/>
              <a:t>—David </a:t>
            </a:r>
            <a:r>
              <a:rPr lang="en-US" sz="2400" dirty="0" err="1"/>
              <a:t>Kekich</a:t>
            </a:r>
            <a:endParaRPr lang="en-US" sz="2400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tomlstuart.files.wordpress.com/2010/05/sharpen-the-axe.jpg?w=475&amp;h=25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371600"/>
            <a:ext cx="6487374" cy="35100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farm2.static.flickr.com/1397/1026729368_8f68cba18b.jpg?v=118638872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blogs.babson.edu/newstudents/files/2010/03/outlook_calend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6607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http://www.teamdirection.com/images/Outlook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600"/>
            <a:ext cx="9151898" cy="640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arrow-tips.com/wp-content/uploads/2008/05/todays-task-li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09964" cy="601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0" y="1459468"/>
            <a:ext cx="12192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What is it?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0" y="2309336"/>
            <a:ext cx="26670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Do I need to take action?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657600" y="468868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</a:rPr>
              <a:t>“Stuff”</a:t>
            </a:r>
            <a:endParaRPr lang="en-US" sz="3600" b="1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38400" y="2946737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FF00"/>
                </a:solidFill>
              </a:rPr>
              <a:t>Yes</a:t>
            </a:r>
            <a:endParaRPr lang="en-US" sz="3600" b="1" dirty="0">
              <a:solidFill>
                <a:srgbClr val="00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38800" y="2946737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No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71600" y="3757136"/>
            <a:ext cx="32004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Will it take less than 2 minutes?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858000" y="2450068"/>
            <a:ext cx="175260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Trash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858000" y="3135868"/>
            <a:ext cx="175260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Someday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858000" y="3897868"/>
            <a:ext cx="175260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Resource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371600" y="4355068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FF00"/>
                </a:solidFill>
              </a:rPr>
              <a:t>Yes</a:t>
            </a:r>
            <a:endParaRPr lang="en-US" sz="3600" b="1" dirty="0">
              <a:solidFill>
                <a:srgbClr val="00FF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05200" y="4431268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No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43000" y="5117068"/>
            <a:ext cx="1219200" cy="369332"/>
          </a:xfrm>
          <a:prstGeom prst="rect">
            <a:avLst/>
          </a:prstGeom>
          <a:noFill/>
          <a:ln>
            <a:solidFill>
              <a:srgbClr val="00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Just do it!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505200" y="5193268"/>
            <a:ext cx="121920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Delegate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505200" y="5802868"/>
            <a:ext cx="152400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Calendar/Plan</a:t>
            </a:r>
            <a:endParaRPr lang="en-US" dirty="0"/>
          </a:p>
        </p:txBody>
      </p:sp>
      <p:cxnSp>
        <p:nvCxnSpPr>
          <p:cNvPr id="21" name="Straight Arrow Connector 20"/>
          <p:cNvCxnSpPr/>
          <p:nvPr/>
        </p:nvCxnSpPr>
        <p:spPr>
          <a:xfrm rot="5400000">
            <a:off x="4306094" y="1191974"/>
            <a:ext cx="2286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5400000">
            <a:off x="4306094" y="2106374"/>
            <a:ext cx="2286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16200000" flipH="1">
            <a:off x="5487194" y="2831862"/>
            <a:ext cx="228600" cy="22701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5400000">
            <a:off x="3277394" y="2831862"/>
            <a:ext cx="228600" cy="22701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5400000">
            <a:off x="1791494" y="4392374"/>
            <a:ext cx="2286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rot="5400000">
            <a:off x="3848894" y="4392374"/>
            <a:ext cx="2286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/>
      <p:bldP spid="8" grpId="0"/>
      <p:bldP spid="9" grpId="0" animBg="1"/>
      <p:bldP spid="10" grpId="0" animBg="1"/>
      <p:bldP spid="11" grpId="0" animBg="1"/>
      <p:bldP spid="12" grpId="0" animBg="1"/>
      <p:bldP spid="13" grpId="0"/>
      <p:bldP spid="15" grpId="0"/>
      <p:bldP spid="16" grpId="0" animBg="1"/>
      <p:bldP spid="17" grpId="0" animBg="1"/>
      <p:bldP spid="1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443</TotalTime>
  <Words>114</Words>
  <Application>Microsoft Office PowerPoint</Application>
  <PresentationFormat>On-screen Show (4:3)</PresentationFormat>
  <Paragraphs>26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Self-Leadership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How to decide what to do when: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Linda</dc:creator>
  <cp:lastModifiedBy>Linda</cp:lastModifiedBy>
  <cp:revision>26</cp:revision>
  <dcterms:created xsi:type="dcterms:W3CDTF">2010-12-28T02:03:30Z</dcterms:created>
  <dcterms:modified xsi:type="dcterms:W3CDTF">2011-01-22T21:15:55Z</dcterms:modified>
</cp:coreProperties>
</file>