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0"/>
  </p:notesMasterIdLst>
  <p:handoutMasterIdLst>
    <p:handoutMasterId r:id="rId41"/>
  </p:handoutMasterIdLst>
  <p:sldIdLst>
    <p:sldId id="302" r:id="rId2"/>
    <p:sldId id="315" r:id="rId3"/>
    <p:sldId id="307" r:id="rId4"/>
    <p:sldId id="316" r:id="rId5"/>
    <p:sldId id="257" r:id="rId6"/>
    <p:sldId id="259" r:id="rId7"/>
    <p:sldId id="280" r:id="rId8"/>
    <p:sldId id="260" r:id="rId9"/>
    <p:sldId id="266" r:id="rId10"/>
    <p:sldId id="268" r:id="rId11"/>
    <p:sldId id="271" r:id="rId12"/>
    <p:sldId id="263" r:id="rId13"/>
    <p:sldId id="317" r:id="rId14"/>
    <p:sldId id="275" r:id="rId15"/>
    <p:sldId id="319" r:id="rId16"/>
    <p:sldId id="324" r:id="rId17"/>
    <p:sldId id="321" r:id="rId18"/>
    <p:sldId id="337" r:id="rId19"/>
    <p:sldId id="326" r:id="rId20"/>
    <p:sldId id="327" r:id="rId21"/>
    <p:sldId id="339" r:id="rId22"/>
    <p:sldId id="325" r:id="rId23"/>
    <p:sldId id="300" r:id="rId24"/>
    <p:sldId id="338" r:id="rId25"/>
    <p:sldId id="301" r:id="rId26"/>
    <p:sldId id="340" r:id="rId27"/>
    <p:sldId id="314" r:id="rId28"/>
    <p:sldId id="336" r:id="rId29"/>
    <p:sldId id="341" r:id="rId30"/>
    <p:sldId id="331" r:id="rId31"/>
    <p:sldId id="342" r:id="rId32"/>
    <p:sldId id="318" r:id="rId33"/>
    <p:sldId id="328" r:id="rId34"/>
    <p:sldId id="334" r:id="rId35"/>
    <p:sldId id="335" r:id="rId36"/>
    <p:sldId id="333" r:id="rId37"/>
    <p:sldId id="332" r:id="rId38"/>
    <p:sldId id="265" r:id="rId39"/>
  </p:sldIdLst>
  <p:sldSz cx="9144000" cy="6858000" type="screen4x3"/>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99"/>
    <a:srgbClr val="000066"/>
    <a:srgbClr val="0000FF"/>
    <a:srgbClr val="FF5205"/>
    <a:srgbClr val="F6500E"/>
    <a:srgbClr val="D60000"/>
    <a:srgbClr val="CC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3500" autoAdjust="0"/>
  </p:normalViewPr>
  <p:slideViewPr>
    <p:cSldViewPr>
      <p:cViewPr>
        <p:scale>
          <a:sx n="70" d="100"/>
          <a:sy n="70" d="100"/>
        </p:scale>
        <p:origin x="-606" y="-162"/>
      </p:cViewPr>
      <p:guideLst>
        <p:guide orient="horz" pos="2160"/>
        <p:guide pos="2880"/>
      </p:guideLst>
    </p:cSldViewPr>
  </p:slideViewPr>
  <p:notesTextViewPr>
    <p:cViewPr>
      <p:scale>
        <a:sx n="100" d="100"/>
        <a:sy n="100" d="100"/>
      </p:scale>
      <p:origin x="0" y="0"/>
    </p:cViewPr>
  </p:notesTextViewPr>
  <p:sorterViewPr>
    <p:cViewPr>
      <p:scale>
        <a:sx n="70" d="100"/>
        <a:sy n="70" d="100"/>
      </p:scale>
      <p:origin x="0" y="1098"/>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notesMaster" Target="notesMasters/notesMaster1.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3169265" cy="479735"/>
          </a:xfrm>
          <a:prstGeom prst="rect">
            <a:avLst/>
          </a:prstGeom>
        </p:spPr>
        <p:txBody>
          <a:bodyPr vert="horz" lIns="93973" tIns="46986" rIns="93973" bIns="46986" rtlCol="0"/>
          <a:lstStyle>
            <a:lvl1pPr algn="l">
              <a:defRPr sz="1200"/>
            </a:lvl1pPr>
          </a:lstStyle>
          <a:p>
            <a:endParaRPr lang="en-US"/>
          </a:p>
        </p:txBody>
      </p:sp>
      <p:sp>
        <p:nvSpPr>
          <p:cNvPr id="3" name="Date Placeholder 2"/>
          <p:cNvSpPr>
            <a:spLocks noGrp="1"/>
          </p:cNvSpPr>
          <p:nvPr>
            <p:ph type="dt" sz="quarter" idx="1"/>
          </p:nvPr>
        </p:nvSpPr>
        <p:spPr>
          <a:xfrm>
            <a:off x="4144298" y="1"/>
            <a:ext cx="3169265" cy="479735"/>
          </a:xfrm>
          <a:prstGeom prst="rect">
            <a:avLst/>
          </a:prstGeom>
        </p:spPr>
        <p:txBody>
          <a:bodyPr vert="horz" lIns="93973" tIns="46986" rIns="93973" bIns="46986" rtlCol="0"/>
          <a:lstStyle>
            <a:lvl1pPr algn="r">
              <a:defRPr sz="1200"/>
            </a:lvl1pPr>
          </a:lstStyle>
          <a:p>
            <a:fld id="{C199AC1E-58C0-42A8-A3BD-43B5039415FE}" type="datetimeFigureOut">
              <a:rPr lang="en-US" smtClean="0"/>
              <a:pPr/>
              <a:t>9/16/2011</a:t>
            </a:fld>
            <a:endParaRPr lang="en-US"/>
          </a:p>
        </p:txBody>
      </p:sp>
      <p:sp>
        <p:nvSpPr>
          <p:cNvPr id="4" name="Footer Placeholder 3"/>
          <p:cNvSpPr>
            <a:spLocks noGrp="1"/>
          </p:cNvSpPr>
          <p:nvPr>
            <p:ph type="ftr" sz="quarter" idx="2"/>
          </p:nvPr>
        </p:nvSpPr>
        <p:spPr>
          <a:xfrm>
            <a:off x="0" y="9119840"/>
            <a:ext cx="3169265" cy="479735"/>
          </a:xfrm>
          <a:prstGeom prst="rect">
            <a:avLst/>
          </a:prstGeom>
        </p:spPr>
        <p:txBody>
          <a:bodyPr vert="horz" lIns="93973" tIns="46986" rIns="93973" bIns="46986" rtlCol="0" anchor="b"/>
          <a:lstStyle>
            <a:lvl1pPr algn="l">
              <a:defRPr sz="1200"/>
            </a:lvl1pPr>
          </a:lstStyle>
          <a:p>
            <a:endParaRPr lang="en-US"/>
          </a:p>
        </p:txBody>
      </p:sp>
      <p:sp>
        <p:nvSpPr>
          <p:cNvPr id="5" name="Slide Number Placeholder 4"/>
          <p:cNvSpPr>
            <a:spLocks noGrp="1"/>
          </p:cNvSpPr>
          <p:nvPr>
            <p:ph type="sldNum" sz="quarter" idx="3"/>
          </p:nvPr>
        </p:nvSpPr>
        <p:spPr>
          <a:xfrm>
            <a:off x="4144298" y="9119840"/>
            <a:ext cx="3169265" cy="479735"/>
          </a:xfrm>
          <a:prstGeom prst="rect">
            <a:avLst/>
          </a:prstGeom>
        </p:spPr>
        <p:txBody>
          <a:bodyPr vert="horz" lIns="93973" tIns="46986" rIns="93973" bIns="46986" rtlCol="0" anchor="b"/>
          <a:lstStyle>
            <a:lvl1pPr algn="r">
              <a:defRPr sz="1200"/>
            </a:lvl1pPr>
          </a:lstStyle>
          <a:p>
            <a:fld id="{6FD7E129-2A18-4134-ADA0-4B7B15A4B5ED}" type="slidenum">
              <a:rPr lang="en-US" smtClean="0"/>
              <a:pPr/>
              <a:t>‹#›</a:t>
            </a:fld>
            <a:endParaRPr lang="en-US"/>
          </a:p>
        </p:txBody>
      </p:sp>
    </p:spTree>
    <p:extLst>
      <p:ext uri="{BB962C8B-B14F-4D97-AF65-F5344CB8AC3E}">
        <p14:creationId xmlns:p14="http://schemas.microsoft.com/office/powerpoint/2010/main" val="232356137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794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4143375" y="0"/>
            <a:ext cx="3170238" cy="479425"/>
          </a:xfrm>
          <a:prstGeom prst="rect">
            <a:avLst/>
          </a:prstGeom>
        </p:spPr>
        <p:txBody>
          <a:bodyPr vert="horz" lIns="91440" tIns="45720" rIns="91440" bIns="45720" rtlCol="0"/>
          <a:lstStyle>
            <a:lvl1pPr algn="r">
              <a:defRPr sz="1200"/>
            </a:lvl1pPr>
          </a:lstStyle>
          <a:p>
            <a:fld id="{24F92B2D-9791-4A75-A336-4E1BF419FE81}" type="datetimeFigureOut">
              <a:rPr lang="en-US" smtClean="0"/>
              <a:t>9/16/2011</a:t>
            </a:fld>
            <a:endParaRPr lang="en-US"/>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31838" y="4560888"/>
            <a:ext cx="5851525" cy="4319587"/>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120188"/>
            <a:ext cx="3170238" cy="47942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4143375" y="9120188"/>
            <a:ext cx="3170238" cy="479425"/>
          </a:xfrm>
          <a:prstGeom prst="rect">
            <a:avLst/>
          </a:prstGeom>
        </p:spPr>
        <p:txBody>
          <a:bodyPr vert="horz" lIns="91440" tIns="45720" rIns="91440" bIns="45720" rtlCol="0" anchor="b"/>
          <a:lstStyle>
            <a:lvl1pPr algn="r">
              <a:defRPr sz="1200"/>
            </a:lvl1pPr>
          </a:lstStyle>
          <a:p>
            <a:fld id="{AB060301-73A3-4CA6-A997-22E6E21D2721}" type="slidenum">
              <a:rPr lang="en-US" smtClean="0"/>
              <a:t>‹#›</a:t>
            </a:fld>
            <a:endParaRPr lang="en-US"/>
          </a:p>
        </p:txBody>
      </p:sp>
    </p:spTree>
    <p:extLst>
      <p:ext uri="{BB962C8B-B14F-4D97-AF65-F5344CB8AC3E}">
        <p14:creationId xmlns:p14="http://schemas.microsoft.com/office/powerpoint/2010/main" val="95757378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lvl1pPr>
              <a:defRPr/>
            </a:lvl1pPr>
          </a:lstStyle>
          <a:p>
            <a:endParaRPr lang="en-US"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p:txBody>
          <a:bodyPr/>
          <a:lstStyle/>
          <a:p>
            <a:fld id="{5AE52AF4-9ACA-447F-A84B-CF75E7883A30}" type="datetimeFigureOut">
              <a:rPr lang="en-US" smtClean="0"/>
              <a:pPr/>
              <a:t>9/16/2011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0">
                <a:solidFill>
                  <a:schemeClr val="bg1"/>
                </a:solidFill>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1pPr>
              <a:buNone/>
              <a:defRPr b="0">
                <a:solidFill>
                  <a:schemeClr val="bg1"/>
                </a:solidFill>
              </a:defRPr>
            </a:lvl1pPr>
            <a:lvl2pPr>
              <a:buNone/>
              <a:defRPr b="0"/>
            </a:lvl2pPr>
            <a:lvl3pPr>
              <a:buNone/>
              <a:defRPr b="0"/>
            </a:lvl3pPr>
            <a:lvl4pPr>
              <a:buNone/>
              <a:defRPr b="0"/>
            </a:lvl4pPr>
            <a:lvl5pPr>
              <a:buNone/>
              <a:defRPr b="0"/>
            </a:lvl5pPr>
          </a:lstStyle>
          <a:p>
            <a:pPr lvl="0"/>
            <a:r>
              <a:rPr lang="en-US" dirty="0" smtClean="0"/>
              <a:t>Click to edit Master text styles</a:t>
            </a:r>
          </a:p>
        </p:txBody>
      </p:sp>
      <p:sp>
        <p:nvSpPr>
          <p:cNvPr id="4" name="Date Placeholder 3"/>
          <p:cNvSpPr>
            <a:spLocks noGrp="1"/>
          </p:cNvSpPr>
          <p:nvPr>
            <p:ph type="dt" sz="half" idx="10"/>
          </p:nvPr>
        </p:nvSpPr>
        <p:spPr/>
        <p:txBody>
          <a:bodyPr/>
          <a:lstStyle/>
          <a:p>
            <a:fld id="{5AE52AF4-9ACA-447F-A84B-CF75E7883A30}" type="datetimeFigureOut">
              <a:rPr lang="en-US" smtClean="0"/>
              <a:pPr/>
              <a:t>9/16/2011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AE52AF4-9ACA-447F-A84B-CF75E7883A30}" type="datetimeFigureOut">
              <a:rPr lang="en-US" smtClean="0"/>
              <a:pPr/>
              <a:t>9/16/2011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5AE52AF4-9ACA-447F-A84B-CF75E7883A30}" type="datetimeFigureOut">
              <a:rPr lang="en-US" smtClean="0"/>
              <a:pPr/>
              <a:t>9/16/2011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5AE52AF4-9ACA-447F-A84B-CF75E7883A30}" type="datetimeFigureOut">
              <a:rPr lang="en-US" smtClean="0"/>
              <a:pPr/>
              <a:t>9/16/2011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5AE52AF4-9ACA-447F-A84B-CF75E7883A30}" type="datetimeFigureOut">
              <a:rPr lang="en-US" smtClean="0"/>
              <a:pPr/>
              <a:t>9/16/2011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AE52AF4-9ACA-447F-A84B-CF75E7883A30}" type="datetimeFigureOut">
              <a:rPr lang="en-US" smtClean="0"/>
              <a:pPr/>
              <a:t>9/16/2011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AE52AF4-9ACA-447F-A84B-CF75E7883A30}" type="datetimeFigureOut">
              <a:rPr lang="en-US" smtClean="0"/>
              <a:pPr/>
              <a:t>9/16/2011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AE52AF4-9ACA-447F-A84B-CF75E7883A30}" type="datetimeFigureOut">
              <a:rPr lang="en-US" smtClean="0"/>
              <a:pPr/>
              <a:t>9/16/2011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AE52AF4-9ACA-447F-A84B-CF75E7883A30}" type="datetimeFigureOut">
              <a:rPr lang="en-US" smtClean="0"/>
              <a:pPr/>
              <a:t>9/16/2011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AE52AF4-9ACA-447F-A84B-CF75E7883A30}" type="datetimeFigureOut">
              <a:rPr lang="en-US" smtClean="0"/>
              <a:pPr/>
              <a:t>9/16/2011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E6F58DB-6AF4-45F1-B401-80DD63B9793C}"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microsoft.com/office/2007/relationships/hdphoto" Target="../media/hdphoto1.wdp"/></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9" name="Picture 2" descr="http://3.bp.blogspot.com/-U9AOZyHhpXg/TWHg99ra5mI/AAAAAAAAAQ4/6z8rCfjm5BY/s1600/fire.jpg"/>
          <p:cNvPicPr>
            <a:picLocks noChangeAspect="1" noChangeArrowheads="1"/>
          </p:cNvPicPr>
          <p:nvPr userDrawn="1"/>
        </p:nvPicPr>
        <p:blipFill rotWithShape="1">
          <a:blip r:embed="rId13">
            <a:extLst>
              <a:ext uri="{BEBA8EAE-BF5A-486C-A8C5-ECC9F3942E4B}">
                <a14:imgProps xmlns:a14="http://schemas.microsoft.com/office/drawing/2010/main">
                  <a14:imgLayer r:embed="rId14">
                    <a14:imgEffect>
                      <a14:sharpenSoften amount="-100000"/>
                    </a14:imgEffect>
                  </a14:imgLayer>
                </a14:imgProps>
              </a:ext>
              <a:ext uri="{28A0092B-C50C-407E-A947-70E740481C1C}">
                <a14:useLocalDpi xmlns:a14="http://schemas.microsoft.com/office/drawing/2010/main" val="0"/>
              </a:ext>
            </a:extLst>
          </a:blip>
          <a:srcRect l="51247"/>
          <a:stretch/>
        </p:blipFill>
        <p:spPr bwMode="auto">
          <a:xfrm>
            <a:off x="0" y="-23884"/>
            <a:ext cx="9144000" cy="6881884"/>
          </a:xfrm>
          <a:prstGeom prst="rect">
            <a:avLst/>
          </a:prstGeom>
          <a:noFill/>
          <a:extLst>
            <a:ext uri="{909E8E84-426E-40DD-AFC4-6F175D3DCCD1}">
              <a14:hiddenFill xmlns:a14="http://schemas.microsoft.com/office/drawing/2010/main">
                <a:solidFill>
                  <a:srgbClr val="FFFFFF"/>
                </a:solidFill>
              </a14:hiddenFill>
            </a:ext>
          </a:extLst>
        </p:spPr>
      </p:pic>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AE52AF4-9ACA-447F-A84B-CF75E7883A30}" type="datetimeFigureOut">
              <a:rPr lang="en-US" smtClean="0"/>
              <a:pPr/>
              <a:t>9/16/2011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E6F58DB-6AF4-45F1-B401-80DD63B9793C}"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iming>
    <p:tnLst>
      <p:par>
        <p:cTn id="1" dur="indefinite" restart="never" nodeType="tmRoot"/>
      </p:par>
    </p:tnLst>
  </p:timing>
  <p:txStyles>
    <p:titleStyle>
      <a:lvl1pPr algn="ctr" defTabSz="914400" rtl="0" eaLnBrk="1" latinLnBrk="0" hangingPunct="1">
        <a:spcBef>
          <a:spcPct val="0"/>
        </a:spcBef>
        <a:buNone/>
        <a:defRPr sz="4400" b="0" kern="1200">
          <a:solidFill>
            <a:schemeClr val="bg1"/>
          </a:solidFill>
          <a:effectLst>
            <a:outerShdw blurRad="38100" dist="38100" dir="2700000" algn="tl">
              <a:srgbClr val="000000">
                <a:alpha val="43137"/>
              </a:srgbClr>
            </a:outerShdw>
          </a:effectLst>
          <a:latin typeface="+mn-lt"/>
          <a:ea typeface="+mj-ea"/>
          <a:cs typeface="+mj-cs"/>
        </a:defRPr>
      </a:lvl1pPr>
    </p:titleStyle>
    <p:bodyStyle>
      <a:lvl1pPr marL="342900" indent="-342900" algn="l" defTabSz="914400" rtl="0" eaLnBrk="1" latinLnBrk="0" hangingPunct="1">
        <a:spcBef>
          <a:spcPct val="20000"/>
        </a:spcBef>
        <a:buFont typeface="Arial" pitchFamily="34" charset="0"/>
        <a:buNone/>
        <a:defRPr sz="3200" b="0" kern="1200">
          <a:solidFill>
            <a:schemeClr val="bg1"/>
          </a:solidFill>
          <a:effectLst>
            <a:outerShdw blurRad="38100" dist="38100" dir="2700000" algn="tl">
              <a:srgbClr val="000000">
                <a:alpha val="43137"/>
              </a:srgbClr>
            </a:outerShdw>
          </a:effectLst>
          <a:latin typeface="+mn-lt"/>
          <a:ea typeface="+mn-ea"/>
          <a:cs typeface="+mn-cs"/>
        </a:defRPr>
      </a:lvl1pPr>
      <a:lvl2pPr marL="742950" indent="-285750" algn="l" defTabSz="914400" rtl="0" eaLnBrk="1" latinLnBrk="0" hangingPunct="1">
        <a:spcBef>
          <a:spcPct val="20000"/>
        </a:spcBef>
        <a:buFont typeface="Arial" pitchFamily="34" charset="0"/>
        <a:buNone/>
        <a:defRPr sz="2800" b="0" kern="1200">
          <a:solidFill>
            <a:schemeClr val="bg1"/>
          </a:solidFill>
          <a:effectLst>
            <a:outerShdw blurRad="38100" dist="38100" dir="2700000" algn="tl">
              <a:srgbClr val="000000">
                <a:alpha val="43137"/>
              </a:srgbClr>
            </a:outerShdw>
          </a:effectLst>
          <a:latin typeface="+mn-lt"/>
          <a:ea typeface="+mn-ea"/>
          <a:cs typeface="+mn-cs"/>
        </a:defRPr>
      </a:lvl2pPr>
      <a:lvl3pPr marL="1143000" indent="-228600" algn="l" defTabSz="914400" rtl="0" eaLnBrk="1" latinLnBrk="0" hangingPunct="1">
        <a:spcBef>
          <a:spcPct val="20000"/>
        </a:spcBef>
        <a:buFont typeface="Arial" pitchFamily="34" charset="0"/>
        <a:buNone/>
        <a:defRPr sz="2400" b="0" kern="1200">
          <a:solidFill>
            <a:schemeClr val="bg1"/>
          </a:solidFill>
          <a:effectLst>
            <a:outerShdw blurRad="38100" dist="38100" dir="2700000" algn="tl">
              <a:srgbClr val="000000">
                <a:alpha val="43137"/>
              </a:srgbClr>
            </a:outerShdw>
          </a:effectLst>
          <a:latin typeface="+mn-lt"/>
          <a:ea typeface="+mn-ea"/>
          <a:cs typeface="+mn-cs"/>
        </a:defRPr>
      </a:lvl3pPr>
      <a:lvl4pPr marL="1600200" indent="-228600" algn="l" defTabSz="914400" rtl="0" eaLnBrk="1" latinLnBrk="0" hangingPunct="1">
        <a:spcBef>
          <a:spcPct val="20000"/>
        </a:spcBef>
        <a:buFont typeface="Arial" pitchFamily="34" charset="0"/>
        <a:buNone/>
        <a:defRPr sz="2000" b="0" kern="1200">
          <a:solidFill>
            <a:schemeClr val="bg1"/>
          </a:solidFill>
          <a:effectLst>
            <a:outerShdw blurRad="38100" dist="38100" dir="2700000" algn="tl">
              <a:srgbClr val="000000">
                <a:alpha val="43137"/>
              </a:srgbClr>
            </a:outerShdw>
          </a:effectLst>
          <a:latin typeface="+mn-lt"/>
          <a:ea typeface="+mn-ea"/>
          <a:cs typeface="+mn-cs"/>
        </a:defRPr>
      </a:lvl4pPr>
      <a:lvl5pPr marL="2057400" indent="-228600" algn="l" defTabSz="914400" rtl="0" eaLnBrk="1" latinLnBrk="0" hangingPunct="1">
        <a:spcBef>
          <a:spcPct val="20000"/>
        </a:spcBef>
        <a:buFont typeface="Arial" pitchFamily="34" charset="0"/>
        <a:buNone/>
        <a:defRPr sz="2000" b="0" kern="1200">
          <a:solidFill>
            <a:schemeClr val="bg1"/>
          </a:solidFill>
          <a:effectLst>
            <a:outerShdw blurRad="38100" dist="38100" dir="2700000" algn="tl">
              <a:srgbClr val="000000">
                <a:alpha val="43137"/>
              </a:srgbClr>
            </a:outerShdw>
          </a:effectLst>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hyperlink" Target="http://www.biblegateway.com/passage/?search=Romans+1&amp;version=NIV1984" TargetMode="Externa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026" name="Picture 2" descr="http://3.bp.blogspot.com/-U9AOZyHhpXg/TWHg99ra5mI/AAAAAAAAAQ4/6z8rCfjm5BY/s1600/fire.jpg"/>
          <p:cNvPicPr>
            <a:picLocks noChangeAspect="1" noChangeArrowheads="1"/>
          </p:cNvPicPr>
          <p:nvPr/>
        </p:nvPicPr>
        <p:blipFill rotWithShape="1">
          <a:blip r:embed="rId2">
            <a:extLst>
              <a:ext uri="{28A0092B-C50C-407E-A947-70E740481C1C}">
                <a14:useLocalDpi xmlns:a14="http://schemas.microsoft.com/office/drawing/2010/main" val="0"/>
              </a:ext>
            </a:extLst>
          </a:blip>
          <a:srcRect r="11244"/>
          <a:stretch/>
        </p:blipFill>
        <p:spPr bwMode="auto">
          <a:xfrm>
            <a:off x="-152399" y="-228600"/>
            <a:ext cx="9296400" cy="739140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ctrTitle"/>
          </p:nvPr>
        </p:nvSpPr>
        <p:spPr/>
        <p:txBody>
          <a:bodyPr>
            <a:normAutofit fontScale="90000"/>
          </a:bodyPr>
          <a:lstStyle/>
          <a:p>
            <a:r>
              <a:rPr lang="en-US" sz="6000" dirty="0" smtClean="0"/>
              <a:t>How to Use Tongues </a:t>
            </a:r>
            <a:r>
              <a:rPr lang="en-US" sz="4800" dirty="0" smtClean="0"/>
              <a:t/>
            </a:r>
            <a:br>
              <a:rPr lang="en-US" sz="4800" dirty="0" smtClean="0"/>
            </a:br>
            <a:r>
              <a:rPr lang="en-US" sz="4800" dirty="0" smtClean="0"/>
              <a:t>for the Glory of God</a:t>
            </a:r>
            <a:endParaRPr lang="en-US" sz="4800" dirty="0"/>
          </a:p>
        </p:txBody>
      </p:sp>
    </p:spTree>
    <p:extLst>
      <p:ext uri="{BB962C8B-B14F-4D97-AF65-F5344CB8AC3E}">
        <p14:creationId xmlns:p14="http://schemas.microsoft.com/office/powerpoint/2010/main" val="32950686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8685" r="16315" b="9631"/>
          <a:stretch/>
        </p:blipFill>
        <p:spPr bwMode="auto">
          <a:xfrm>
            <a:off x="1" y="-28074"/>
            <a:ext cx="9144000" cy="6886074"/>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 name="Freeform 10"/>
          <p:cNvSpPr/>
          <p:nvPr/>
        </p:nvSpPr>
        <p:spPr>
          <a:xfrm>
            <a:off x="658774" y="3725173"/>
            <a:ext cx="3266245" cy="923027"/>
          </a:xfrm>
          <a:custGeom>
            <a:avLst/>
            <a:gdLst>
              <a:gd name="connsiteX0" fmla="*/ 3033332 w 3266245"/>
              <a:gd name="connsiteY0" fmla="*/ 828136 h 923027"/>
              <a:gd name="connsiteX1" fmla="*/ 2369098 w 3266245"/>
              <a:gd name="connsiteY1" fmla="*/ 836762 h 923027"/>
              <a:gd name="connsiteX2" fmla="*/ 2006788 w 3266245"/>
              <a:gd name="connsiteY2" fmla="*/ 871268 h 923027"/>
              <a:gd name="connsiteX3" fmla="*/ 1894645 w 3266245"/>
              <a:gd name="connsiteY3" fmla="*/ 879895 h 923027"/>
              <a:gd name="connsiteX4" fmla="*/ 1601347 w 3266245"/>
              <a:gd name="connsiteY4" fmla="*/ 914400 h 923027"/>
              <a:gd name="connsiteX5" fmla="*/ 1515083 w 3266245"/>
              <a:gd name="connsiteY5" fmla="*/ 923027 h 923027"/>
              <a:gd name="connsiteX6" fmla="*/ 307384 w 3266245"/>
              <a:gd name="connsiteY6" fmla="*/ 914400 h 923027"/>
              <a:gd name="connsiteX7" fmla="*/ 238373 w 3266245"/>
              <a:gd name="connsiteY7" fmla="*/ 905774 h 923027"/>
              <a:gd name="connsiteX8" fmla="*/ 186615 w 3266245"/>
              <a:gd name="connsiteY8" fmla="*/ 888521 h 923027"/>
              <a:gd name="connsiteX9" fmla="*/ 91724 w 3266245"/>
              <a:gd name="connsiteY9" fmla="*/ 871268 h 923027"/>
              <a:gd name="connsiteX10" fmla="*/ 22713 w 3266245"/>
              <a:gd name="connsiteY10" fmla="*/ 845389 h 923027"/>
              <a:gd name="connsiteX11" fmla="*/ 14086 w 3266245"/>
              <a:gd name="connsiteY11" fmla="*/ 586596 h 923027"/>
              <a:gd name="connsiteX12" fmla="*/ 31339 w 3266245"/>
              <a:gd name="connsiteY12" fmla="*/ 552091 h 923027"/>
              <a:gd name="connsiteX13" fmla="*/ 39966 w 3266245"/>
              <a:gd name="connsiteY13" fmla="*/ 526211 h 923027"/>
              <a:gd name="connsiteX14" fmla="*/ 48592 w 3266245"/>
              <a:gd name="connsiteY14" fmla="*/ 491706 h 923027"/>
              <a:gd name="connsiteX15" fmla="*/ 108977 w 3266245"/>
              <a:gd name="connsiteY15" fmla="*/ 405442 h 923027"/>
              <a:gd name="connsiteX16" fmla="*/ 143483 w 3266245"/>
              <a:gd name="connsiteY16" fmla="*/ 370936 h 923027"/>
              <a:gd name="connsiteX17" fmla="*/ 203868 w 3266245"/>
              <a:gd name="connsiteY17" fmla="*/ 293298 h 923027"/>
              <a:gd name="connsiteX18" fmla="*/ 341890 w 3266245"/>
              <a:gd name="connsiteY18" fmla="*/ 181155 h 923027"/>
              <a:gd name="connsiteX19" fmla="*/ 376396 w 3266245"/>
              <a:gd name="connsiteY19" fmla="*/ 163902 h 923027"/>
              <a:gd name="connsiteX20" fmla="*/ 471286 w 3266245"/>
              <a:gd name="connsiteY20" fmla="*/ 129396 h 923027"/>
              <a:gd name="connsiteX21" fmla="*/ 505792 w 3266245"/>
              <a:gd name="connsiteY21" fmla="*/ 120770 h 923027"/>
              <a:gd name="connsiteX22" fmla="*/ 548924 w 3266245"/>
              <a:gd name="connsiteY22" fmla="*/ 103517 h 923027"/>
              <a:gd name="connsiteX23" fmla="*/ 643815 w 3266245"/>
              <a:gd name="connsiteY23" fmla="*/ 60385 h 923027"/>
              <a:gd name="connsiteX24" fmla="*/ 807717 w 3266245"/>
              <a:gd name="connsiteY24" fmla="*/ 34506 h 923027"/>
              <a:gd name="connsiteX25" fmla="*/ 859475 w 3266245"/>
              <a:gd name="connsiteY25" fmla="*/ 17253 h 923027"/>
              <a:gd name="connsiteX26" fmla="*/ 1032003 w 3266245"/>
              <a:gd name="connsiteY26" fmla="*/ 0 h 923027"/>
              <a:gd name="connsiteX27" fmla="*/ 2360471 w 3266245"/>
              <a:gd name="connsiteY27" fmla="*/ 8627 h 923027"/>
              <a:gd name="connsiteX28" fmla="*/ 2394977 w 3266245"/>
              <a:gd name="connsiteY28" fmla="*/ 17253 h 923027"/>
              <a:gd name="connsiteX29" fmla="*/ 2498494 w 3266245"/>
              <a:gd name="connsiteY29" fmla="*/ 25879 h 923027"/>
              <a:gd name="connsiteX30" fmla="*/ 2584758 w 3266245"/>
              <a:gd name="connsiteY30" fmla="*/ 34506 h 923027"/>
              <a:gd name="connsiteX31" fmla="*/ 2653769 w 3266245"/>
              <a:gd name="connsiteY31" fmla="*/ 51759 h 923027"/>
              <a:gd name="connsiteX32" fmla="*/ 2757286 w 3266245"/>
              <a:gd name="connsiteY32" fmla="*/ 77638 h 923027"/>
              <a:gd name="connsiteX33" fmla="*/ 2843551 w 3266245"/>
              <a:gd name="connsiteY33" fmla="*/ 94891 h 923027"/>
              <a:gd name="connsiteX34" fmla="*/ 2921188 w 3266245"/>
              <a:gd name="connsiteY34" fmla="*/ 120770 h 923027"/>
              <a:gd name="connsiteX35" fmla="*/ 2990200 w 3266245"/>
              <a:gd name="connsiteY35" fmla="*/ 138023 h 923027"/>
              <a:gd name="connsiteX36" fmla="*/ 3033332 w 3266245"/>
              <a:gd name="connsiteY36" fmla="*/ 146649 h 923027"/>
              <a:gd name="connsiteX37" fmla="*/ 3067837 w 3266245"/>
              <a:gd name="connsiteY37" fmla="*/ 163902 h 923027"/>
              <a:gd name="connsiteX38" fmla="*/ 3102343 w 3266245"/>
              <a:gd name="connsiteY38" fmla="*/ 172528 h 923027"/>
              <a:gd name="connsiteX39" fmla="*/ 3128222 w 3266245"/>
              <a:gd name="connsiteY39" fmla="*/ 181155 h 923027"/>
              <a:gd name="connsiteX40" fmla="*/ 3171354 w 3266245"/>
              <a:gd name="connsiteY40" fmla="*/ 232913 h 923027"/>
              <a:gd name="connsiteX41" fmla="*/ 3197234 w 3266245"/>
              <a:gd name="connsiteY41" fmla="*/ 284672 h 923027"/>
              <a:gd name="connsiteX42" fmla="*/ 3205860 w 3266245"/>
              <a:gd name="connsiteY42" fmla="*/ 310551 h 923027"/>
              <a:gd name="connsiteX43" fmla="*/ 3240366 w 3266245"/>
              <a:gd name="connsiteY43" fmla="*/ 370936 h 923027"/>
              <a:gd name="connsiteX44" fmla="*/ 3257618 w 3266245"/>
              <a:gd name="connsiteY44" fmla="*/ 431321 h 923027"/>
              <a:gd name="connsiteX45" fmla="*/ 3266245 w 3266245"/>
              <a:gd name="connsiteY45" fmla="*/ 457200 h 923027"/>
              <a:gd name="connsiteX46" fmla="*/ 3257618 w 3266245"/>
              <a:gd name="connsiteY46" fmla="*/ 569344 h 923027"/>
              <a:gd name="connsiteX47" fmla="*/ 3205860 w 3266245"/>
              <a:gd name="connsiteY47" fmla="*/ 621102 h 923027"/>
              <a:gd name="connsiteX48" fmla="*/ 3128222 w 3266245"/>
              <a:gd name="connsiteY48" fmla="*/ 681487 h 923027"/>
              <a:gd name="connsiteX49" fmla="*/ 3093717 w 3266245"/>
              <a:gd name="connsiteY49" fmla="*/ 698740 h 923027"/>
              <a:gd name="connsiteX50" fmla="*/ 3059211 w 3266245"/>
              <a:gd name="connsiteY50" fmla="*/ 724619 h 923027"/>
              <a:gd name="connsiteX51" fmla="*/ 3024705 w 3266245"/>
              <a:gd name="connsiteY51" fmla="*/ 733245 h 923027"/>
              <a:gd name="connsiteX52" fmla="*/ 2981573 w 3266245"/>
              <a:gd name="connsiteY52" fmla="*/ 750498 h 923027"/>
              <a:gd name="connsiteX53" fmla="*/ 2955694 w 3266245"/>
              <a:gd name="connsiteY53" fmla="*/ 767751 h 923027"/>
              <a:gd name="connsiteX54" fmla="*/ 2843551 w 3266245"/>
              <a:gd name="connsiteY54" fmla="*/ 802257 h 923027"/>
              <a:gd name="connsiteX55" fmla="*/ 2765913 w 3266245"/>
              <a:gd name="connsiteY55" fmla="*/ 828136 h 9230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Lst>
            <a:rect l="l" t="t" r="r" b="b"/>
            <a:pathLst>
              <a:path w="3266245" h="923027">
                <a:moveTo>
                  <a:pt x="3033332" y="828136"/>
                </a:moveTo>
                <a:lnTo>
                  <a:pt x="2369098" y="836762"/>
                </a:lnTo>
                <a:cubicBezTo>
                  <a:pt x="2172943" y="842475"/>
                  <a:pt x="2173234" y="854049"/>
                  <a:pt x="2006788" y="871268"/>
                </a:cubicBezTo>
                <a:cubicBezTo>
                  <a:pt x="1969496" y="875126"/>
                  <a:pt x="1931926" y="875929"/>
                  <a:pt x="1894645" y="879895"/>
                </a:cubicBezTo>
                <a:cubicBezTo>
                  <a:pt x="1796757" y="890309"/>
                  <a:pt x="1699158" y="903285"/>
                  <a:pt x="1601347" y="914400"/>
                </a:cubicBezTo>
                <a:cubicBezTo>
                  <a:pt x="1572634" y="917663"/>
                  <a:pt x="1543838" y="920151"/>
                  <a:pt x="1515083" y="923027"/>
                </a:cubicBezTo>
                <a:lnTo>
                  <a:pt x="307384" y="914400"/>
                </a:lnTo>
                <a:cubicBezTo>
                  <a:pt x="284203" y="914087"/>
                  <a:pt x="261041" y="910631"/>
                  <a:pt x="238373" y="905774"/>
                </a:cubicBezTo>
                <a:cubicBezTo>
                  <a:pt x="220591" y="901964"/>
                  <a:pt x="204554" y="891511"/>
                  <a:pt x="186615" y="888521"/>
                </a:cubicBezTo>
                <a:cubicBezTo>
                  <a:pt x="163526" y="884673"/>
                  <a:pt x="115851" y="877300"/>
                  <a:pt x="91724" y="871268"/>
                </a:cubicBezTo>
                <a:cubicBezTo>
                  <a:pt x="73689" y="866759"/>
                  <a:pt x="35913" y="850669"/>
                  <a:pt x="22713" y="845389"/>
                </a:cubicBezTo>
                <a:cubicBezTo>
                  <a:pt x="-6074" y="730241"/>
                  <a:pt x="-5831" y="759209"/>
                  <a:pt x="14086" y="586596"/>
                </a:cubicBezTo>
                <a:cubicBezTo>
                  <a:pt x="15560" y="573821"/>
                  <a:pt x="26273" y="563911"/>
                  <a:pt x="31339" y="552091"/>
                </a:cubicBezTo>
                <a:cubicBezTo>
                  <a:pt x="34921" y="543733"/>
                  <a:pt x="37468" y="534954"/>
                  <a:pt x="39966" y="526211"/>
                </a:cubicBezTo>
                <a:cubicBezTo>
                  <a:pt x="43223" y="514812"/>
                  <a:pt x="43777" y="502540"/>
                  <a:pt x="48592" y="491706"/>
                </a:cubicBezTo>
                <a:cubicBezTo>
                  <a:pt x="61063" y="463647"/>
                  <a:pt x="89123" y="427777"/>
                  <a:pt x="108977" y="405442"/>
                </a:cubicBezTo>
                <a:cubicBezTo>
                  <a:pt x="119784" y="393284"/>
                  <a:pt x="132976" y="383353"/>
                  <a:pt x="143483" y="370936"/>
                </a:cubicBezTo>
                <a:cubicBezTo>
                  <a:pt x="164661" y="345908"/>
                  <a:pt x="180685" y="316481"/>
                  <a:pt x="203868" y="293298"/>
                </a:cubicBezTo>
                <a:cubicBezTo>
                  <a:pt x="248346" y="248820"/>
                  <a:pt x="281163" y="211519"/>
                  <a:pt x="341890" y="181155"/>
                </a:cubicBezTo>
                <a:cubicBezTo>
                  <a:pt x="353392" y="175404"/>
                  <a:pt x="364645" y="169125"/>
                  <a:pt x="376396" y="163902"/>
                </a:cubicBezTo>
                <a:cubicBezTo>
                  <a:pt x="404888" y="151239"/>
                  <a:pt x="441862" y="138223"/>
                  <a:pt x="471286" y="129396"/>
                </a:cubicBezTo>
                <a:cubicBezTo>
                  <a:pt x="482642" y="125989"/>
                  <a:pt x="494544" y="124519"/>
                  <a:pt x="505792" y="120770"/>
                </a:cubicBezTo>
                <a:cubicBezTo>
                  <a:pt x="520482" y="115873"/>
                  <a:pt x="534737" y="109724"/>
                  <a:pt x="548924" y="103517"/>
                </a:cubicBezTo>
                <a:cubicBezTo>
                  <a:pt x="580756" y="89591"/>
                  <a:pt x="610576" y="70501"/>
                  <a:pt x="643815" y="60385"/>
                </a:cubicBezTo>
                <a:cubicBezTo>
                  <a:pt x="662040" y="54838"/>
                  <a:pt x="773934" y="39332"/>
                  <a:pt x="807717" y="34506"/>
                </a:cubicBezTo>
                <a:cubicBezTo>
                  <a:pt x="824970" y="28755"/>
                  <a:pt x="841930" y="22038"/>
                  <a:pt x="859475" y="17253"/>
                </a:cubicBezTo>
                <a:cubicBezTo>
                  <a:pt x="914807" y="2162"/>
                  <a:pt x="976980" y="3668"/>
                  <a:pt x="1032003" y="0"/>
                </a:cubicBezTo>
                <a:lnTo>
                  <a:pt x="2360471" y="8627"/>
                </a:lnTo>
                <a:cubicBezTo>
                  <a:pt x="2372326" y="8777"/>
                  <a:pt x="2383213" y="15783"/>
                  <a:pt x="2394977" y="17253"/>
                </a:cubicBezTo>
                <a:cubicBezTo>
                  <a:pt x="2429335" y="21548"/>
                  <a:pt x="2464011" y="22744"/>
                  <a:pt x="2498494" y="25879"/>
                </a:cubicBezTo>
                <a:lnTo>
                  <a:pt x="2584758" y="34506"/>
                </a:lnTo>
                <a:cubicBezTo>
                  <a:pt x="2636165" y="51641"/>
                  <a:pt x="2582986" y="35104"/>
                  <a:pt x="2653769" y="51759"/>
                </a:cubicBezTo>
                <a:cubicBezTo>
                  <a:pt x="2688391" y="59905"/>
                  <a:pt x="2722202" y="71791"/>
                  <a:pt x="2757286" y="77638"/>
                </a:cubicBezTo>
                <a:cubicBezTo>
                  <a:pt x="2820740" y="88213"/>
                  <a:pt x="2792076" y="82022"/>
                  <a:pt x="2843551" y="94891"/>
                </a:cubicBezTo>
                <a:cubicBezTo>
                  <a:pt x="2887851" y="124425"/>
                  <a:pt x="2852678" y="106090"/>
                  <a:pt x="2921188" y="120770"/>
                </a:cubicBezTo>
                <a:cubicBezTo>
                  <a:pt x="2944374" y="125738"/>
                  <a:pt x="2966948" y="133373"/>
                  <a:pt x="2990200" y="138023"/>
                </a:cubicBezTo>
                <a:lnTo>
                  <a:pt x="3033332" y="146649"/>
                </a:lnTo>
                <a:cubicBezTo>
                  <a:pt x="3044834" y="152400"/>
                  <a:pt x="3055796" y="159387"/>
                  <a:pt x="3067837" y="163902"/>
                </a:cubicBezTo>
                <a:cubicBezTo>
                  <a:pt x="3078938" y="168065"/>
                  <a:pt x="3090943" y="169271"/>
                  <a:pt x="3102343" y="172528"/>
                </a:cubicBezTo>
                <a:cubicBezTo>
                  <a:pt x="3111086" y="175026"/>
                  <a:pt x="3119596" y="178279"/>
                  <a:pt x="3128222" y="181155"/>
                </a:cubicBezTo>
                <a:cubicBezTo>
                  <a:pt x="3147300" y="200233"/>
                  <a:pt x="3159344" y="208894"/>
                  <a:pt x="3171354" y="232913"/>
                </a:cubicBezTo>
                <a:cubicBezTo>
                  <a:pt x="3207070" y="304343"/>
                  <a:pt x="3147790" y="210508"/>
                  <a:pt x="3197234" y="284672"/>
                </a:cubicBezTo>
                <a:cubicBezTo>
                  <a:pt x="3200109" y="293298"/>
                  <a:pt x="3201794" y="302418"/>
                  <a:pt x="3205860" y="310551"/>
                </a:cubicBezTo>
                <a:cubicBezTo>
                  <a:pt x="3249177" y="397186"/>
                  <a:pt x="3194995" y="265069"/>
                  <a:pt x="3240366" y="370936"/>
                </a:cubicBezTo>
                <a:cubicBezTo>
                  <a:pt x="3249230" y="391620"/>
                  <a:pt x="3251364" y="409432"/>
                  <a:pt x="3257618" y="431321"/>
                </a:cubicBezTo>
                <a:cubicBezTo>
                  <a:pt x="3260116" y="440064"/>
                  <a:pt x="3263369" y="448574"/>
                  <a:pt x="3266245" y="457200"/>
                </a:cubicBezTo>
                <a:cubicBezTo>
                  <a:pt x="3263369" y="494581"/>
                  <a:pt x="3270579" y="534164"/>
                  <a:pt x="3257618" y="569344"/>
                </a:cubicBezTo>
                <a:cubicBezTo>
                  <a:pt x="3249183" y="592239"/>
                  <a:pt x="3223113" y="603849"/>
                  <a:pt x="3205860" y="621102"/>
                </a:cubicBezTo>
                <a:cubicBezTo>
                  <a:pt x="3177459" y="649503"/>
                  <a:pt x="3169496" y="660849"/>
                  <a:pt x="3128222" y="681487"/>
                </a:cubicBezTo>
                <a:cubicBezTo>
                  <a:pt x="3116720" y="687238"/>
                  <a:pt x="3104622" y="691925"/>
                  <a:pt x="3093717" y="698740"/>
                </a:cubicBezTo>
                <a:cubicBezTo>
                  <a:pt x="3081525" y="706360"/>
                  <a:pt x="3072071" y="718189"/>
                  <a:pt x="3059211" y="724619"/>
                </a:cubicBezTo>
                <a:cubicBezTo>
                  <a:pt x="3048607" y="729921"/>
                  <a:pt x="3035953" y="729496"/>
                  <a:pt x="3024705" y="733245"/>
                </a:cubicBezTo>
                <a:cubicBezTo>
                  <a:pt x="3010015" y="738142"/>
                  <a:pt x="2995423" y="743573"/>
                  <a:pt x="2981573" y="750498"/>
                </a:cubicBezTo>
                <a:cubicBezTo>
                  <a:pt x="2972300" y="755135"/>
                  <a:pt x="2965264" y="763763"/>
                  <a:pt x="2955694" y="767751"/>
                </a:cubicBezTo>
                <a:cubicBezTo>
                  <a:pt x="2939091" y="774669"/>
                  <a:pt x="2873106" y="796883"/>
                  <a:pt x="2843551" y="802257"/>
                </a:cubicBezTo>
                <a:cubicBezTo>
                  <a:pt x="2771855" y="815293"/>
                  <a:pt x="2798847" y="795202"/>
                  <a:pt x="2765913" y="828136"/>
                </a:cubicBezTo>
              </a:path>
            </a:pathLst>
          </a:cu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reeform 14"/>
          <p:cNvSpPr/>
          <p:nvPr/>
        </p:nvSpPr>
        <p:spPr>
          <a:xfrm flipH="1">
            <a:off x="345454" y="3743364"/>
            <a:ext cx="552993" cy="249906"/>
          </a:xfrm>
          <a:custGeom>
            <a:avLst/>
            <a:gdLst>
              <a:gd name="connsiteX0" fmla="*/ 552993 w 552993"/>
              <a:gd name="connsiteY0" fmla="*/ 152400 h 249906"/>
              <a:gd name="connsiteX1" fmla="*/ 57693 w 552993"/>
              <a:gd name="connsiteY1" fmla="*/ 133350 h 249906"/>
              <a:gd name="connsiteX2" fmla="*/ 38643 w 552993"/>
              <a:gd name="connsiteY2" fmla="*/ 209550 h 249906"/>
              <a:gd name="connsiteX3" fmla="*/ 38643 w 552993"/>
              <a:gd name="connsiteY3" fmla="*/ 228600 h 249906"/>
              <a:gd name="connsiteX4" fmla="*/ 543 w 552993"/>
              <a:gd name="connsiteY4" fmla="*/ 171450 h 249906"/>
              <a:gd name="connsiteX5" fmla="*/ 133893 w 552993"/>
              <a:gd name="connsiteY5" fmla="*/ 19050 h 249906"/>
              <a:gd name="connsiteX6" fmla="*/ 171993 w 552993"/>
              <a:gd name="connsiteY6" fmla="*/ 0 h 2499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52993" h="249906">
                <a:moveTo>
                  <a:pt x="552993" y="152400"/>
                </a:moveTo>
                <a:cubicBezTo>
                  <a:pt x="387893" y="146050"/>
                  <a:pt x="221905" y="115104"/>
                  <a:pt x="57693" y="133350"/>
                </a:cubicBezTo>
                <a:cubicBezTo>
                  <a:pt x="31671" y="136241"/>
                  <a:pt x="30364" y="184712"/>
                  <a:pt x="38643" y="209550"/>
                </a:cubicBezTo>
                <a:cubicBezTo>
                  <a:pt x="47875" y="237247"/>
                  <a:pt x="174194" y="273784"/>
                  <a:pt x="38643" y="228600"/>
                </a:cubicBezTo>
                <a:cubicBezTo>
                  <a:pt x="25943" y="209550"/>
                  <a:pt x="-4424" y="193800"/>
                  <a:pt x="543" y="171450"/>
                </a:cubicBezTo>
                <a:cubicBezTo>
                  <a:pt x="17802" y="93785"/>
                  <a:pt x="74464" y="54708"/>
                  <a:pt x="133893" y="19050"/>
                </a:cubicBezTo>
                <a:cubicBezTo>
                  <a:pt x="146069" y="11745"/>
                  <a:pt x="159293" y="6350"/>
                  <a:pt x="171993" y="0"/>
                </a:cubicBezTo>
              </a:path>
            </a:pathLst>
          </a:cu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15"/>
          <p:cNvSpPr/>
          <p:nvPr/>
        </p:nvSpPr>
        <p:spPr>
          <a:xfrm flipH="1">
            <a:off x="304800" y="4703094"/>
            <a:ext cx="552993" cy="249906"/>
          </a:xfrm>
          <a:custGeom>
            <a:avLst/>
            <a:gdLst>
              <a:gd name="connsiteX0" fmla="*/ 552993 w 552993"/>
              <a:gd name="connsiteY0" fmla="*/ 152400 h 249906"/>
              <a:gd name="connsiteX1" fmla="*/ 57693 w 552993"/>
              <a:gd name="connsiteY1" fmla="*/ 133350 h 249906"/>
              <a:gd name="connsiteX2" fmla="*/ 38643 w 552993"/>
              <a:gd name="connsiteY2" fmla="*/ 209550 h 249906"/>
              <a:gd name="connsiteX3" fmla="*/ 38643 w 552993"/>
              <a:gd name="connsiteY3" fmla="*/ 228600 h 249906"/>
              <a:gd name="connsiteX4" fmla="*/ 543 w 552993"/>
              <a:gd name="connsiteY4" fmla="*/ 171450 h 249906"/>
              <a:gd name="connsiteX5" fmla="*/ 133893 w 552993"/>
              <a:gd name="connsiteY5" fmla="*/ 19050 h 249906"/>
              <a:gd name="connsiteX6" fmla="*/ 171993 w 552993"/>
              <a:gd name="connsiteY6" fmla="*/ 0 h 2499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52993" h="249906">
                <a:moveTo>
                  <a:pt x="552993" y="152400"/>
                </a:moveTo>
                <a:cubicBezTo>
                  <a:pt x="387893" y="146050"/>
                  <a:pt x="221905" y="115104"/>
                  <a:pt x="57693" y="133350"/>
                </a:cubicBezTo>
                <a:cubicBezTo>
                  <a:pt x="31671" y="136241"/>
                  <a:pt x="30364" y="184712"/>
                  <a:pt x="38643" y="209550"/>
                </a:cubicBezTo>
                <a:cubicBezTo>
                  <a:pt x="47875" y="237247"/>
                  <a:pt x="174194" y="273784"/>
                  <a:pt x="38643" y="228600"/>
                </a:cubicBezTo>
                <a:cubicBezTo>
                  <a:pt x="25943" y="209550"/>
                  <a:pt x="-4424" y="193800"/>
                  <a:pt x="543" y="171450"/>
                </a:cubicBezTo>
                <a:cubicBezTo>
                  <a:pt x="17802" y="93785"/>
                  <a:pt x="74464" y="54708"/>
                  <a:pt x="133893" y="19050"/>
                </a:cubicBezTo>
                <a:cubicBezTo>
                  <a:pt x="146069" y="11745"/>
                  <a:pt x="159293" y="6350"/>
                  <a:pt x="171993" y="0"/>
                </a:cubicBezTo>
              </a:path>
            </a:pathLst>
          </a:cu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Freeform 16"/>
          <p:cNvSpPr/>
          <p:nvPr/>
        </p:nvSpPr>
        <p:spPr>
          <a:xfrm flipH="1">
            <a:off x="304800" y="5285247"/>
            <a:ext cx="552993" cy="249906"/>
          </a:xfrm>
          <a:custGeom>
            <a:avLst/>
            <a:gdLst>
              <a:gd name="connsiteX0" fmla="*/ 552993 w 552993"/>
              <a:gd name="connsiteY0" fmla="*/ 152400 h 249906"/>
              <a:gd name="connsiteX1" fmla="*/ 57693 w 552993"/>
              <a:gd name="connsiteY1" fmla="*/ 133350 h 249906"/>
              <a:gd name="connsiteX2" fmla="*/ 38643 w 552993"/>
              <a:gd name="connsiteY2" fmla="*/ 209550 h 249906"/>
              <a:gd name="connsiteX3" fmla="*/ 38643 w 552993"/>
              <a:gd name="connsiteY3" fmla="*/ 228600 h 249906"/>
              <a:gd name="connsiteX4" fmla="*/ 543 w 552993"/>
              <a:gd name="connsiteY4" fmla="*/ 171450 h 249906"/>
              <a:gd name="connsiteX5" fmla="*/ 133893 w 552993"/>
              <a:gd name="connsiteY5" fmla="*/ 19050 h 249906"/>
              <a:gd name="connsiteX6" fmla="*/ 171993 w 552993"/>
              <a:gd name="connsiteY6" fmla="*/ 0 h 2499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52993" h="249906">
                <a:moveTo>
                  <a:pt x="552993" y="152400"/>
                </a:moveTo>
                <a:cubicBezTo>
                  <a:pt x="387893" y="146050"/>
                  <a:pt x="221905" y="115104"/>
                  <a:pt x="57693" y="133350"/>
                </a:cubicBezTo>
                <a:cubicBezTo>
                  <a:pt x="31671" y="136241"/>
                  <a:pt x="30364" y="184712"/>
                  <a:pt x="38643" y="209550"/>
                </a:cubicBezTo>
                <a:cubicBezTo>
                  <a:pt x="47875" y="237247"/>
                  <a:pt x="174194" y="273784"/>
                  <a:pt x="38643" y="228600"/>
                </a:cubicBezTo>
                <a:cubicBezTo>
                  <a:pt x="25943" y="209550"/>
                  <a:pt x="-4424" y="193800"/>
                  <a:pt x="543" y="171450"/>
                </a:cubicBezTo>
                <a:cubicBezTo>
                  <a:pt x="17802" y="93785"/>
                  <a:pt x="74464" y="54708"/>
                  <a:pt x="133893" y="19050"/>
                </a:cubicBezTo>
                <a:cubicBezTo>
                  <a:pt x="146069" y="11745"/>
                  <a:pt x="159293" y="6350"/>
                  <a:pt x="171993" y="0"/>
                </a:cubicBezTo>
              </a:path>
            </a:pathLst>
          </a:cu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Freeform 12"/>
          <p:cNvSpPr/>
          <p:nvPr/>
        </p:nvSpPr>
        <p:spPr>
          <a:xfrm>
            <a:off x="6578126" y="2224585"/>
            <a:ext cx="805632" cy="464024"/>
          </a:xfrm>
          <a:custGeom>
            <a:avLst/>
            <a:gdLst>
              <a:gd name="connsiteX0" fmla="*/ 696131 w 805632"/>
              <a:gd name="connsiteY0" fmla="*/ 341194 h 464024"/>
              <a:gd name="connsiteX1" fmla="*/ 559653 w 805632"/>
              <a:gd name="connsiteY1" fmla="*/ 423081 h 464024"/>
              <a:gd name="connsiteX2" fmla="*/ 450471 w 805632"/>
              <a:gd name="connsiteY2" fmla="*/ 450376 h 464024"/>
              <a:gd name="connsiteX3" fmla="*/ 395880 w 805632"/>
              <a:gd name="connsiteY3" fmla="*/ 464024 h 464024"/>
              <a:gd name="connsiteX4" fmla="*/ 122925 w 805632"/>
              <a:gd name="connsiteY4" fmla="*/ 450376 h 464024"/>
              <a:gd name="connsiteX5" fmla="*/ 54686 w 805632"/>
              <a:gd name="connsiteY5" fmla="*/ 382137 h 464024"/>
              <a:gd name="connsiteX6" fmla="*/ 13743 w 805632"/>
              <a:gd name="connsiteY6" fmla="*/ 341194 h 464024"/>
              <a:gd name="connsiteX7" fmla="*/ 95 w 805632"/>
              <a:gd name="connsiteY7" fmla="*/ 300251 h 464024"/>
              <a:gd name="connsiteX8" fmla="*/ 136573 w 805632"/>
              <a:gd name="connsiteY8" fmla="*/ 95534 h 464024"/>
              <a:gd name="connsiteX9" fmla="*/ 259402 w 805632"/>
              <a:gd name="connsiteY9" fmla="*/ 40943 h 464024"/>
              <a:gd name="connsiteX10" fmla="*/ 300346 w 805632"/>
              <a:gd name="connsiteY10" fmla="*/ 27296 h 464024"/>
              <a:gd name="connsiteX11" fmla="*/ 341289 w 805632"/>
              <a:gd name="connsiteY11" fmla="*/ 13648 h 464024"/>
              <a:gd name="connsiteX12" fmla="*/ 491414 w 805632"/>
              <a:gd name="connsiteY12" fmla="*/ 0 h 464024"/>
              <a:gd name="connsiteX13" fmla="*/ 737074 w 805632"/>
              <a:gd name="connsiteY13" fmla="*/ 27296 h 464024"/>
              <a:gd name="connsiteX14" fmla="*/ 778017 w 805632"/>
              <a:gd name="connsiteY14" fmla="*/ 54591 h 464024"/>
              <a:gd name="connsiteX15" fmla="*/ 805313 w 805632"/>
              <a:gd name="connsiteY15" fmla="*/ 136478 h 464024"/>
              <a:gd name="connsiteX16" fmla="*/ 791665 w 805632"/>
              <a:gd name="connsiteY16" fmla="*/ 259308 h 464024"/>
              <a:gd name="connsiteX17" fmla="*/ 709778 w 805632"/>
              <a:gd name="connsiteY17" fmla="*/ 313899 h 464024"/>
              <a:gd name="connsiteX18" fmla="*/ 696131 w 805632"/>
              <a:gd name="connsiteY18" fmla="*/ 341194 h 4640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805632" h="464024">
                <a:moveTo>
                  <a:pt x="696131" y="341194"/>
                </a:moveTo>
                <a:cubicBezTo>
                  <a:pt x="671110" y="359391"/>
                  <a:pt x="601617" y="409093"/>
                  <a:pt x="559653" y="423081"/>
                </a:cubicBezTo>
                <a:cubicBezTo>
                  <a:pt x="524064" y="434944"/>
                  <a:pt x="486865" y="441278"/>
                  <a:pt x="450471" y="450376"/>
                </a:cubicBezTo>
                <a:lnTo>
                  <a:pt x="395880" y="464024"/>
                </a:lnTo>
                <a:cubicBezTo>
                  <a:pt x="304895" y="459475"/>
                  <a:pt x="213258" y="462159"/>
                  <a:pt x="122925" y="450376"/>
                </a:cubicBezTo>
                <a:cubicBezTo>
                  <a:pt x="85492" y="445494"/>
                  <a:pt x="73920" y="405218"/>
                  <a:pt x="54686" y="382137"/>
                </a:cubicBezTo>
                <a:cubicBezTo>
                  <a:pt x="42330" y="367310"/>
                  <a:pt x="27391" y="354842"/>
                  <a:pt x="13743" y="341194"/>
                </a:cubicBezTo>
                <a:cubicBezTo>
                  <a:pt x="9194" y="327546"/>
                  <a:pt x="-1100" y="314587"/>
                  <a:pt x="95" y="300251"/>
                </a:cubicBezTo>
                <a:cubicBezTo>
                  <a:pt x="11697" y="161019"/>
                  <a:pt x="21562" y="172207"/>
                  <a:pt x="136573" y="95534"/>
                </a:cubicBezTo>
                <a:cubicBezTo>
                  <a:pt x="201454" y="52281"/>
                  <a:pt x="161959" y="73424"/>
                  <a:pt x="259402" y="40943"/>
                </a:cubicBezTo>
                <a:lnTo>
                  <a:pt x="300346" y="27296"/>
                </a:lnTo>
                <a:cubicBezTo>
                  <a:pt x="313994" y="22747"/>
                  <a:pt x="326962" y="14950"/>
                  <a:pt x="341289" y="13648"/>
                </a:cubicBezTo>
                <a:lnTo>
                  <a:pt x="491414" y="0"/>
                </a:lnTo>
                <a:cubicBezTo>
                  <a:pt x="517000" y="1706"/>
                  <a:pt x="671950" y="-5266"/>
                  <a:pt x="737074" y="27296"/>
                </a:cubicBezTo>
                <a:cubicBezTo>
                  <a:pt x="751745" y="34631"/>
                  <a:pt x="764369" y="45493"/>
                  <a:pt x="778017" y="54591"/>
                </a:cubicBezTo>
                <a:cubicBezTo>
                  <a:pt x="787116" y="81887"/>
                  <a:pt x="808490" y="107882"/>
                  <a:pt x="805313" y="136478"/>
                </a:cubicBezTo>
                <a:cubicBezTo>
                  <a:pt x="800764" y="177421"/>
                  <a:pt x="804692" y="220227"/>
                  <a:pt x="791665" y="259308"/>
                </a:cubicBezTo>
                <a:cubicBezTo>
                  <a:pt x="780133" y="293903"/>
                  <a:pt x="739527" y="306462"/>
                  <a:pt x="709778" y="313899"/>
                </a:cubicBezTo>
                <a:cubicBezTo>
                  <a:pt x="705365" y="315002"/>
                  <a:pt x="721152" y="322997"/>
                  <a:pt x="696131" y="341194"/>
                </a:cubicBezTo>
                <a:close/>
              </a:path>
            </a:pathLst>
          </a:cu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79886395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Ephesians 1:13</a:t>
            </a:r>
            <a:endParaRPr lang="en-US" dirty="0"/>
          </a:p>
        </p:txBody>
      </p:sp>
      <p:sp>
        <p:nvSpPr>
          <p:cNvPr id="3" name="Content Placeholder 2"/>
          <p:cNvSpPr>
            <a:spLocks noGrp="1"/>
          </p:cNvSpPr>
          <p:nvPr>
            <p:ph idx="1"/>
          </p:nvPr>
        </p:nvSpPr>
        <p:spPr>
          <a:xfrm>
            <a:off x="381000" y="1600200"/>
            <a:ext cx="8229600" cy="4525963"/>
          </a:xfrm>
        </p:spPr>
        <p:txBody>
          <a:bodyPr/>
          <a:lstStyle/>
          <a:p>
            <a:r>
              <a:rPr lang="en-US" dirty="0" smtClean="0"/>
              <a:t>	And you also were included in Christ when you heard the word of truth, the gospel of your salvation.  Having </a:t>
            </a:r>
            <a:r>
              <a:rPr lang="en-US" dirty="0" smtClean="0">
                <a:solidFill>
                  <a:srgbClr val="FFFF00"/>
                </a:solidFill>
              </a:rPr>
              <a:t>believed</a:t>
            </a:r>
            <a:r>
              <a:rPr lang="en-US" dirty="0" smtClean="0"/>
              <a:t>, you were </a:t>
            </a:r>
            <a:r>
              <a:rPr lang="en-US" dirty="0" smtClean="0">
                <a:solidFill>
                  <a:srgbClr val="FFFF00"/>
                </a:solidFill>
              </a:rPr>
              <a:t>marked</a:t>
            </a:r>
            <a:r>
              <a:rPr lang="en-US" dirty="0" smtClean="0"/>
              <a:t> in Him with a seal, </a:t>
            </a:r>
            <a:r>
              <a:rPr lang="en-US" dirty="0" smtClean="0">
                <a:solidFill>
                  <a:srgbClr val="FFFF00"/>
                </a:solidFill>
              </a:rPr>
              <a:t>the promised Holy Spirit</a:t>
            </a:r>
            <a:endParaRPr lang="en-US" dirty="0">
              <a:solidFill>
                <a:srgbClr val="FFFF00"/>
              </a:solidFill>
            </a:endParaRPr>
          </a:p>
        </p:txBody>
      </p:sp>
    </p:spTree>
    <p:extLst>
      <p:ext uri="{BB962C8B-B14F-4D97-AF65-F5344CB8AC3E}">
        <p14:creationId xmlns:p14="http://schemas.microsoft.com/office/powerpoint/2010/main" val="316522134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Acts 1:4-5</a:t>
            </a:r>
            <a:endParaRPr lang="en-US" dirty="0"/>
          </a:p>
        </p:txBody>
      </p:sp>
      <p:sp>
        <p:nvSpPr>
          <p:cNvPr id="3" name="Content Placeholder 2"/>
          <p:cNvSpPr>
            <a:spLocks noGrp="1"/>
          </p:cNvSpPr>
          <p:nvPr>
            <p:ph idx="1"/>
          </p:nvPr>
        </p:nvSpPr>
        <p:spPr/>
        <p:txBody>
          <a:bodyPr/>
          <a:lstStyle/>
          <a:p>
            <a:r>
              <a:rPr lang="en-US" dirty="0" smtClean="0"/>
              <a:t>	On one occasion, while He [Jesus] was eating with them, He gave them this command:  "Do not leave Jerusalem, but wait for the gift My Father promised, which you have heard Me speak about.  For John </a:t>
            </a:r>
            <a:r>
              <a:rPr lang="en-US" dirty="0" smtClean="0">
                <a:solidFill>
                  <a:srgbClr val="FFFF00"/>
                </a:solidFill>
              </a:rPr>
              <a:t>baptized with water</a:t>
            </a:r>
            <a:r>
              <a:rPr lang="en-US" dirty="0" smtClean="0"/>
              <a:t>, but in a few days you will be </a:t>
            </a:r>
            <a:r>
              <a:rPr lang="en-US" dirty="0" smtClean="0">
                <a:solidFill>
                  <a:srgbClr val="FFFF00"/>
                </a:solidFill>
              </a:rPr>
              <a:t>baptized with the Holy Spirit</a:t>
            </a:r>
            <a:r>
              <a:rPr lang="en-US" dirty="0" smtClean="0"/>
              <a:t>."</a:t>
            </a:r>
          </a:p>
          <a:p>
            <a:endParaRPr lang="en-US" dirty="0"/>
          </a:p>
        </p:txBody>
      </p:sp>
    </p:spTree>
    <p:extLst>
      <p:ext uri="{BB962C8B-B14F-4D97-AF65-F5344CB8AC3E}">
        <p14:creationId xmlns:p14="http://schemas.microsoft.com/office/powerpoint/2010/main" val="311383918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solidFill>
                  <a:schemeClr val="bg1"/>
                </a:solidFill>
              </a:rPr>
              <a:t>It is </a:t>
            </a:r>
            <a:r>
              <a:rPr lang="en-US" b="0" dirty="0" smtClean="0">
                <a:solidFill>
                  <a:schemeClr val="bg1"/>
                </a:solidFill>
              </a:rPr>
              <a:t>a gift from God</a:t>
            </a:r>
            <a:endParaRPr lang="en-US" b="0" dirty="0">
              <a:solidFill>
                <a:schemeClr val="bg1"/>
              </a:solidFill>
            </a:endParaRPr>
          </a:p>
        </p:txBody>
      </p:sp>
      <p:sp>
        <p:nvSpPr>
          <p:cNvPr id="3" name="Content Placeholder 2"/>
          <p:cNvSpPr>
            <a:spLocks noGrp="1"/>
          </p:cNvSpPr>
          <p:nvPr>
            <p:ph idx="1"/>
          </p:nvPr>
        </p:nvSpPr>
        <p:spPr/>
        <p:txBody>
          <a:bodyPr/>
          <a:lstStyle/>
          <a:p>
            <a:r>
              <a:rPr lang="en-US" b="0" dirty="0" smtClean="0">
                <a:solidFill>
                  <a:schemeClr val="bg1"/>
                </a:solidFill>
              </a:rPr>
              <a:t>	Acts 1:4-5   On one occasion, while He [Jesus] was eating with them, He gave them this command:  "Do not leave Jerusalem, but wait for the </a:t>
            </a:r>
            <a:r>
              <a:rPr lang="en-US" b="0" dirty="0" smtClean="0">
                <a:solidFill>
                  <a:srgbClr val="FFFF00"/>
                </a:solidFill>
              </a:rPr>
              <a:t>gift</a:t>
            </a:r>
            <a:r>
              <a:rPr lang="en-US" b="0" dirty="0" smtClean="0">
                <a:solidFill>
                  <a:schemeClr val="bg1"/>
                </a:solidFill>
              </a:rPr>
              <a:t> My Father promised, which you have heard Me speak about.  For John </a:t>
            </a:r>
            <a:r>
              <a:rPr lang="en-US" b="0" dirty="0" smtClean="0"/>
              <a:t>baptized with water, but in a few days you will be baptized with the Holy Spirit."</a:t>
            </a:r>
            <a:endParaRPr lang="en-US" b="0"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solidFill>
                  <a:schemeClr val="bg1"/>
                </a:solidFill>
              </a:rPr>
              <a:t>P</a:t>
            </a:r>
            <a:r>
              <a:rPr lang="en-US" b="0" dirty="0" smtClean="0">
                <a:solidFill>
                  <a:schemeClr val="bg1"/>
                </a:solidFill>
              </a:rPr>
              <a:t>urpose = dynamic witnesses</a:t>
            </a:r>
            <a:endParaRPr lang="en-US" b="0" dirty="0">
              <a:solidFill>
                <a:schemeClr val="bg1"/>
              </a:solidFill>
            </a:endParaRPr>
          </a:p>
        </p:txBody>
      </p:sp>
      <p:sp>
        <p:nvSpPr>
          <p:cNvPr id="3" name="Content Placeholder 2"/>
          <p:cNvSpPr>
            <a:spLocks noGrp="1"/>
          </p:cNvSpPr>
          <p:nvPr>
            <p:ph idx="1"/>
          </p:nvPr>
        </p:nvSpPr>
        <p:spPr>
          <a:xfrm>
            <a:off x="457200" y="1600200"/>
            <a:ext cx="8229600" cy="4525963"/>
          </a:xfrm>
        </p:spPr>
        <p:txBody>
          <a:bodyPr/>
          <a:lstStyle/>
          <a:p>
            <a:r>
              <a:rPr lang="en-US" b="0" dirty="0" smtClean="0">
                <a:solidFill>
                  <a:schemeClr val="bg1"/>
                </a:solidFill>
              </a:rPr>
              <a:t>	Acts 1:8	 </a:t>
            </a:r>
          </a:p>
          <a:p>
            <a:r>
              <a:rPr lang="en-US" dirty="0" smtClean="0"/>
              <a:t>    </a:t>
            </a:r>
            <a:r>
              <a:rPr lang="en-US" b="0" dirty="0" smtClean="0">
                <a:solidFill>
                  <a:schemeClr val="bg1"/>
                </a:solidFill>
              </a:rPr>
              <a:t>But you will receive </a:t>
            </a:r>
            <a:r>
              <a:rPr lang="en-US" b="0" dirty="0" smtClean="0">
                <a:solidFill>
                  <a:srgbClr val="FFFF00"/>
                </a:solidFill>
              </a:rPr>
              <a:t>power</a:t>
            </a:r>
            <a:r>
              <a:rPr lang="en-US" b="0" dirty="0" smtClean="0">
                <a:solidFill>
                  <a:schemeClr val="bg1"/>
                </a:solidFill>
              </a:rPr>
              <a:t> when the Holy Spirit comes on you; and you will be My </a:t>
            </a:r>
            <a:r>
              <a:rPr lang="en-US" b="0" dirty="0" smtClean="0">
                <a:solidFill>
                  <a:srgbClr val="FFFF00"/>
                </a:solidFill>
              </a:rPr>
              <a:t>witnesses</a:t>
            </a:r>
            <a:r>
              <a:rPr lang="en-US" b="0" dirty="0" smtClean="0">
                <a:solidFill>
                  <a:schemeClr val="bg1"/>
                </a:solidFill>
              </a:rPr>
              <a:t> in Jerusalem, and in all Judea and Samaria, and to the ends of the earth.</a:t>
            </a:r>
            <a:endParaRPr lang="en-US" b="0" dirty="0">
              <a:solidFill>
                <a:schemeClr val="bg1"/>
              </a:solidFill>
            </a:endParaRPr>
          </a:p>
        </p:txBody>
      </p:sp>
      <p:sp>
        <p:nvSpPr>
          <p:cNvPr id="4" name="TextBox 3"/>
          <p:cNvSpPr txBox="1"/>
          <p:nvPr/>
        </p:nvSpPr>
        <p:spPr>
          <a:xfrm>
            <a:off x="838200" y="5054025"/>
            <a:ext cx="7467600" cy="584775"/>
          </a:xfrm>
          <a:prstGeom prst="rect">
            <a:avLst/>
          </a:prstGeom>
          <a:noFill/>
        </p:spPr>
        <p:txBody>
          <a:bodyPr wrap="square" rtlCol="0">
            <a:spAutoFit/>
          </a:bodyPr>
          <a:lstStyle/>
          <a:p>
            <a:r>
              <a:rPr lang="en-US" sz="3200" dirty="0" smtClean="0">
                <a:solidFill>
                  <a:srgbClr val="FFFF00"/>
                </a:solidFill>
              </a:rPr>
              <a:t>Power</a:t>
            </a:r>
            <a:r>
              <a:rPr lang="en-US" sz="3200" dirty="0" smtClean="0">
                <a:solidFill>
                  <a:schemeClr val="bg1"/>
                </a:solidFill>
              </a:rPr>
              <a:t> = </a:t>
            </a:r>
            <a:r>
              <a:rPr lang="en-US" sz="3200" i="1" dirty="0" err="1" smtClean="0">
                <a:solidFill>
                  <a:schemeClr val="bg1"/>
                </a:solidFill>
              </a:rPr>
              <a:t>dunamis</a:t>
            </a:r>
            <a:r>
              <a:rPr lang="en-US" sz="3200" dirty="0" smtClean="0">
                <a:solidFill>
                  <a:schemeClr val="bg1"/>
                </a:solidFill>
              </a:rPr>
              <a:t> = inherent power/ability</a:t>
            </a:r>
            <a:endParaRPr lang="en-US" sz="3200" dirty="0">
              <a:solidFill>
                <a:schemeClr val="bg1"/>
              </a:solidFill>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1746" name="Picture 2" descr="http://areopagus1.files.wordpress.com/2007/10/dynamite_1.jpg"/>
          <p:cNvPicPr>
            <a:picLocks noChangeAspect="1" noChangeArrowheads="1"/>
          </p:cNvPicPr>
          <p:nvPr/>
        </p:nvPicPr>
        <p:blipFill>
          <a:blip r:embed="rId2" cstate="print"/>
          <a:srcRect/>
          <a:stretch>
            <a:fillRect/>
          </a:stretch>
        </p:blipFill>
        <p:spPr bwMode="auto">
          <a:xfrm>
            <a:off x="2590800" y="0"/>
            <a:ext cx="6781800" cy="6781800"/>
          </a:xfrm>
          <a:prstGeom prst="rect">
            <a:avLst/>
          </a:prstGeom>
          <a:noFill/>
        </p:spPr>
      </p:pic>
      <p:pic>
        <p:nvPicPr>
          <p:cNvPr id="31748" name="Picture 4" descr="http://www.tailored.com.au/uploaded_images/surprised-797047.jpg"/>
          <p:cNvPicPr>
            <a:picLocks noChangeAspect="1" noChangeArrowheads="1"/>
          </p:cNvPicPr>
          <p:nvPr/>
        </p:nvPicPr>
        <p:blipFill>
          <a:blip r:embed="rId3" cstate="print"/>
          <a:srcRect l="19298" t="10416"/>
          <a:stretch>
            <a:fillRect/>
          </a:stretch>
        </p:blipFill>
        <p:spPr bwMode="auto">
          <a:xfrm>
            <a:off x="0" y="4267200"/>
            <a:ext cx="3505200" cy="2590800"/>
          </a:xfrm>
          <a:prstGeom prst="rect">
            <a:avLst/>
          </a:prstGeom>
          <a:noFill/>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Acts </a:t>
            </a:r>
            <a:r>
              <a:rPr lang="en-US" dirty="0" smtClean="0"/>
              <a:t>2:1-4</a:t>
            </a:r>
            <a:endParaRPr lang="en-US" dirty="0"/>
          </a:p>
        </p:txBody>
      </p:sp>
      <p:sp>
        <p:nvSpPr>
          <p:cNvPr id="3" name="Content Placeholder 2"/>
          <p:cNvSpPr>
            <a:spLocks noGrp="1"/>
          </p:cNvSpPr>
          <p:nvPr>
            <p:ph idx="1"/>
          </p:nvPr>
        </p:nvSpPr>
        <p:spPr/>
        <p:txBody>
          <a:bodyPr>
            <a:normAutofit/>
          </a:bodyPr>
          <a:lstStyle/>
          <a:p>
            <a:r>
              <a:rPr lang="en-US" dirty="0" smtClean="0"/>
              <a:t> 	When the day of Pentecost came, they were all together in one place.  Suddenly a sound like the blowing of a violent wind came from heaven and filled the whole house where they were sitting.   They saw what seemed to be tongues of fire that separated and came to rest on each of them.   </a:t>
            </a:r>
            <a:r>
              <a:rPr lang="en-US" dirty="0" smtClean="0">
                <a:solidFill>
                  <a:srgbClr val="FFFF00"/>
                </a:solidFill>
              </a:rPr>
              <a:t>All of them were filled with the Holy Spirit and began to speak in other tongues</a:t>
            </a:r>
            <a:r>
              <a:rPr lang="en-US" baseline="30000" dirty="0">
                <a:solidFill>
                  <a:srgbClr val="FFFF00"/>
                </a:solidFill>
              </a:rPr>
              <a:t> </a:t>
            </a:r>
            <a:r>
              <a:rPr lang="en-US" dirty="0" smtClean="0">
                <a:solidFill>
                  <a:srgbClr val="FFFF00"/>
                </a:solidFill>
              </a:rPr>
              <a:t>as the Spirit enabled them.</a:t>
            </a:r>
            <a:endParaRPr lang="en-US" dirty="0">
              <a:solidFill>
                <a:srgbClr val="FFFF00"/>
              </a:solidFill>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Acts </a:t>
            </a:r>
            <a:r>
              <a:rPr lang="en-US" dirty="0" smtClean="0"/>
              <a:t>10:44-46</a:t>
            </a:r>
            <a:endParaRPr lang="en-US" dirty="0"/>
          </a:p>
        </p:txBody>
      </p:sp>
      <p:sp>
        <p:nvSpPr>
          <p:cNvPr id="3" name="Content Placeholder 2"/>
          <p:cNvSpPr>
            <a:spLocks noGrp="1"/>
          </p:cNvSpPr>
          <p:nvPr>
            <p:ph idx="1"/>
          </p:nvPr>
        </p:nvSpPr>
        <p:spPr/>
        <p:txBody>
          <a:bodyPr>
            <a:normAutofit/>
          </a:bodyPr>
          <a:lstStyle/>
          <a:p>
            <a:r>
              <a:rPr lang="en-US" dirty="0" smtClean="0"/>
              <a:t> 	While Peter was still speaking these words, the Holy Spirit came on all who heard the message. </a:t>
            </a:r>
            <a:r>
              <a:rPr lang="en-US" dirty="0"/>
              <a:t> </a:t>
            </a:r>
            <a:r>
              <a:rPr lang="en-US" dirty="0" smtClean="0"/>
              <a:t> The circumcised believers who had come with Peter were astonished that the </a:t>
            </a:r>
            <a:r>
              <a:rPr lang="en-US" dirty="0" smtClean="0">
                <a:solidFill>
                  <a:srgbClr val="FFFF00"/>
                </a:solidFill>
              </a:rPr>
              <a:t>gift </a:t>
            </a:r>
            <a:r>
              <a:rPr lang="en-US" dirty="0" smtClean="0"/>
              <a:t>of the Holy Spirit had been poured out even on the Gentiles. </a:t>
            </a:r>
            <a:r>
              <a:rPr lang="en-US" dirty="0"/>
              <a:t> </a:t>
            </a:r>
            <a:r>
              <a:rPr lang="en-US" dirty="0" smtClean="0"/>
              <a:t> For they heard them </a:t>
            </a:r>
            <a:r>
              <a:rPr lang="en-US" dirty="0" smtClean="0">
                <a:solidFill>
                  <a:srgbClr val="FFFF00"/>
                </a:solidFill>
              </a:rPr>
              <a:t>speaking in tongues</a:t>
            </a:r>
            <a:r>
              <a:rPr lang="en-US" baseline="30000" dirty="0">
                <a:solidFill>
                  <a:srgbClr val="FFFF00"/>
                </a:solidFill>
              </a:rPr>
              <a:t> </a:t>
            </a:r>
            <a:r>
              <a:rPr lang="en-US" dirty="0" smtClean="0"/>
              <a:t>and </a:t>
            </a:r>
            <a:r>
              <a:rPr lang="en-US" dirty="0" smtClean="0">
                <a:solidFill>
                  <a:srgbClr val="FFFF00"/>
                </a:solidFill>
              </a:rPr>
              <a:t>praising</a:t>
            </a:r>
            <a:r>
              <a:rPr lang="en-US" dirty="0" smtClean="0"/>
              <a:t> God.</a:t>
            </a:r>
          </a:p>
          <a:p>
            <a:endParaRPr lang="en-US"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Acts </a:t>
            </a:r>
            <a:r>
              <a:rPr lang="en-US" dirty="0" smtClean="0"/>
              <a:t>19:1-7</a:t>
            </a:r>
            <a:endParaRPr lang="en-US" dirty="0"/>
          </a:p>
        </p:txBody>
      </p:sp>
      <p:sp>
        <p:nvSpPr>
          <p:cNvPr id="3" name="Content Placeholder 2"/>
          <p:cNvSpPr>
            <a:spLocks noGrp="1"/>
          </p:cNvSpPr>
          <p:nvPr>
            <p:ph idx="1"/>
          </p:nvPr>
        </p:nvSpPr>
        <p:spPr>
          <a:xfrm>
            <a:off x="457200" y="1447800"/>
            <a:ext cx="8229600" cy="5029200"/>
          </a:xfrm>
        </p:spPr>
        <p:txBody>
          <a:bodyPr>
            <a:normAutofit fontScale="62500" lnSpcReduction="20000"/>
          </a:bodyPr>
          <a:lstStyle/>
          <a:p>
            <a:r>
              <a:rPr lang="en-US" dirty="0" smtClean="0"/>
              <a:t> 		</a:t>
            </a:r>
            <a:r>
              <a:rPr lang="en-US" sz="4200" dirty="0" smtClean="0"/>
              <a:t>While </a:t>
            </a:r>
            <a:r>
              <a:rPr lang="en-US" sz="4200" dirty="0" err="1" smtClean="0"/>
              <a:t>Apollos</a:t>
            </a:r>
            <a:r>
              <a:rPr lang="en-US" sz="4200" dirty="0" smtClean="0"/>
              <a:t> was at Corinth, Paul took the road through the interior and arrived at Ephesus. There he found some disciples and asked them, "Did you receive the Holy Spirit when</a:t>
            </a:r>
            <a:r>
              <a:rPr lang="en-US" sz="4200" baseline="30000" dirty="0"/>
              <a:t> </a:t>
            </a:r>
            <a:r>
              <a:rPr lang="en-US" sz="4200" dirty="0" smtClean="0"/>
              <a:t>you believed?" </a:t>
            </a:r>
            <a:br>
              <a:rPr lang="en-US" sz="4200" dirty="0" smtClean="0"/>
            </a:br>
            <a:r>
              <a:rPr lang="en-US" sz="4200" dirty="0" smtClean="0"/>
              <a:t>      They answered, "No, we have not even heard that there is a Holy Spirit."   So Paul asked, "Then what baptism did you receive?" </a:t>
            </a:r>
            <a:br>
              <a:rPr lang="en-US" sz="4200" dirty="0" smtClean="0"/>
            </a:br>
            <a:r>
              <a:rPr lang="en-US" sz="4200" dirty="0" smtClean="0"/>
              <a:t>      "John's baptism," they replied. </a:t>
            </a:r>
          </a:p>
          <a:p>
            <a:r>
              <a:rPr lang="en-US" sz="4200" dirty="0" smtClean="0"/>
              <a:t> 	Paul said, "John's baptism was a baptism of repentance. He told the people to believe in the one coming after him, that is, in Jesus."  On hearing this, they were baptized into</a:t>
            </a:r>
            <a:r>
              <a:rPr lang="en-US" sz="4200" baseline="30000" dirty="0"/>
              <a:t> </a:t>
            </a:r>
            <a:r>
              <a:rPr lang="en-US" sz="4200" dirty="0" smtClean="0"/>
              <a:t>the name of the Lord Jesus.  When Paul placed his hands on them, the Holy Spirit came on them, and they </a:t>
            </a:r>
            <a:r>
              <a:rPr lang="en-US" sz="4200" dirty="0" smtClean="0">
                <a:solidFill>
                  <a:srgbClr val="FFFF00"/>
                </a:solidFill>
              </a:rPr>
              <a:t>spoke in tongues</a:t>
            </a:r>
            <a:r>
              <a:rPr lang="en-US" sz="4200" baseline="30000" dirty="0">
                <a:solidFill>
                  <a:srgbClr val="FFFF00"/>
                </a:solidFill>
              </a:rPr>
              <a:t> </a:t>
            </a:r>
            <a:r>
              <a:rPr lang="en-US" sz="4200" dirty="0" smtClean="0"/>
              <a:t>and </a:t>
            </a:r>
            <a:r>
              <a:rPr lang="en-US" sz="4200" dirty="0" smtClean="0">
                <a:solidFill>
                  <a:srgbClr val="FFFF00"/>
                </a:solidFill>
              </a:rPr>
              <a:t>prophesied</a:t>
            </a:r>
            <a:r>
              <a:rPr lang="en-US" sz="4200" dirty="0" smtClean="0"/>
              <a:t>.  There were about twelve men in all.</a:t>
            </a:r>
          </a:p>
          <a:p>
            <a:endParaRPr lang="en-US"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Apostle Paul</a:t>
            </a:r>
            <a:endParaRPr lang="en-US" dirty="0"/>
          </a:p>
        </p:txBody>
      </p:sp>
      <p:sp>
        <p:nvSpPr>
          <p:cNvPr id="3" name="Content Placeholder 2"/>
          <p:cNvSpPr>
            <a:spLocks noGrp="1"/>
          </p:cNvSpPr>
          <p:nvPr>
            <p:ph idx="1"/>
          </p:nvPr>
        </p:nvSpPr>
        <p:spPr/>
        <p:txBody>
          <a:bodyPr>
            <a:normAutofit/>
          </a:bodyPr>
          <a:lstStyle/>
          <a:p>
            <a:r>
              <a:rPr lang="en-US" sz="2800" dirty="0" smtClean="0">
                <a:effectLst>
                  <a:outerShdw blurRad="38100" dist="38100" dir="2700000" algn="tl">
                    <a:srgbClr val="000000">
                      <a:alpha val="43137"/>
                    </a:srgbClr>
                  </a:outerShdw>
                </a:effectLst>
              </a:rPr>
              <a:t>	1 Cor. 14:18  I thank God that </a:t>
            </a:r>
            <a:r>
              <a:rPr lang="en-US" sz="2800" dirty="0" smtClean="0">
                <a:solidFill>
                  <a:srgbClr val="FFFF00"/>
                </a:solidFill>
                <a:effectLst>
                  <a:outerShdw blurRad="38100" dist="38100" dir="2700000" algn="tl">
                    <a:srgbClr val="000000">
                      <a:alpha val="43137"/>
                    </a:srgbClr>
                  </a:outerShdw>
                </a:effectLst>
              </a:rPr>
              <a:t>I speak in tongues </a:t>
            </a:r>
            <a:r>
              <a:rPr lang="en-US" sz="2800" dirty="0" smtClean="0">
                <a:effectLst>
                  <a:outerShdw blurRad="38100" dist="38100" dir="2700000" algn="tl">
                    <a:srgbClr val="000000">
                      <a:alpha val="43137"/>
                    </a:srgbClr>
                  </a:outerShdw>
                </a:effectLst>
              </a:rPr>
              <a:t>more than all of you.</a:t>
            </a:r>
          </a:p>
          <a:p>
            <a:endParaRPr lang="en-US" sz="2800" dirty="0"/>
          </a:p>
          <a:p>
            <a:r>
              <a:rPr lang="en-US" sz="2800" dirty="0" smtClean="0"/>
              <a:t>	1 Cor. 14:39  Therefore, my brothers, be eager to prophesy, and </a:t>
            </a:r>
            <a:r>
              <a:rPr lang="en-US" sz="2800" dirty="0" smtClean="0">
                <a:solidFill>
                  <a:srgbClr val="FFFF00"/>
                </a:solidFill>
              </a:rPr>
              <a:t>do not forbid speaking in tongues. </a:t>
            </a:r>
          </a:p>
          <a:p>
            <a:endParaRPr lang="en-US" sz="2800" dirty="0"/>
          </a:p>
          <a:p>
            <a:endParaRPr lang="en-US" dirty="0" smtClean="0"/>
          </a:p>
          <a:p>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In Jesus’ words….</a:t>
            </a:r>
            <a:endParaRPr lang="en-US" dirty="0">
              <a:latin typeface="+mn-lt"/>
            </a:endParaRPr>
          </a:p>
        </p:txBody>
      </p:sp>
      <p:sp>
        <p:nvSpPr>
          <p:cNvPr id="3" name="Content Placeholder 2"/>
          <p:cNvSpPr>
            <a:spLocks noGrp="1"/>
          </p:cNvSpPr>
          <p:nvPr>
            <p:ph idx="1"/>
          </p:nvPr>
        </p:nvSpPr>
        <p:spPr/>
        <p:txBody>
          <a:bodyPr>
            <a:normAutofit/>
          </a:bodyPr>
          <a:lstStyle/>
          <a:p>
            <a:r>
              <a:rPr lang="en-US" sz="2800" dirty="0" smtClean="0"/>
              <a:t>    </a:t>
            </a:r>
            <a:r>
              <a:rPr lang="en-US" sz="2800" dirty="0" smtClean="0">
                <a:latin typeface="+mn-lt"/>
              </a:rPr>
              <a:t>“…And these signs will accompany those who believe: In My name they will drive out demons; </a:t>
            </a:r>
            <a:r>
              <a:rPr lang="en-US" sz="2800" dirty="0" smtClean="0">
                <a:solidFill>
                  <a:srgbClr val="FFFF00"/>
                </a:solidFill>
                <a:latin typeface="+mn-lt"/>
              </a:rPr>
              <a:t>they will speak in new tongues</a:t>
            </a:r>
            <a:r>
              <a:rPr lang="en-US" sz="2800" dirty="0" smtClean="0">
                <a:latin typeface="+mn-lt"/>
              </a:rPr>
              <a:t>…”</a:t>
            </a:r>
          </a:p>
          <a:p>
            <a:r>
              <a:rPr lang="en-US" sz="2800" dirty="0"/>
              <a:t>	</a:t>
            </a:r>
            <a:r>
              <a:rPr lang="en-US" sz="2800" dirty="0" smtClean="0"/>
              <a:t>						</a:t>
            </a:r>
            <a:r>
              <a:rPr lang="en-US" sz="2800" dirty="0" smtClean="0">
                <a:latin typeface="+mn-lt"/>
              </a:rPr>
              <a:t>—Mark 16:17</a:t>
            </a:r>
          </a:p>
          <a:p>
            <a:endParaRPr lang="en-US" sz="2800"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James 3:3-5</a:t>
            </a:r>
            <a:endParaRPr lang="en-US" dirty="0"/>
          </a:p>
        </p:txBody>
      </p:sp>
      <p:sp>
        <p:nvSpPr>
          <p:cNvPr id="3" name="Content Placeholder 2"/>
          <p:cNvSpPr>
            <a:spLocks noGrp="1"/>
          </p:cNvSpPr>
          <p:nvPr>
            <p:ph idx="1"/>
          </p:nvPr>
        </p:nvSpPr>
        <p:spPr/>
        <p:txBody>
          <a:bodyPr>
            <a:normAutofit lnSpcReduction="10000"/>
          </a:bodyPr>
          <a:lstStyle/>
          <a:p>
            <a:r>
              <a:rPr lang="en-US" dirty="0">
                <a:effectLst/>
              </a:rPr>
              <a:t> </a:t>
            </a:r>
            <a:r>
              <a:rPr lang="en-US" dirty="0" smtClean="0">
                <a:effectLst/>
              </a:rPr>
              <a:t>	</a:t>
            </a:r>
            <a:r>
              <a:rPr lang="en-US" b="1" baseline="30000" dirty="0" smtClean="0">
                <a:effectLst/>
              </a:rPr>
              <a:t>3</a:t>
            </a:r>
            <a:r>
              <a:rPr lang="en-US" dirty="0">
                <a:effectLst/>
              </a:rPr>
              <a:t> When we put </a:t>
            </a:r>
            <a:r>
              <a:rPr lang="en-US" dirty="0">
                <a:solidFill>
                  <a:srgbClr val="FFFF00"/>
                </a:solidFill>
                <a:effectLst/>
              </a:rPr>
              <a:t>bits</a:t>
            </a:r>
            <a:r>
              <a:rPr lang="en-US" dirty="0">
                <a:effectLst/>
              </a:rPr>
              <a:t> into the mouths of horses to make them obey us, we can turn the whole animal. </a:t>
            </a:r>
            <a:r>
              <a:rPr lang="en-US" b="1" baseline="30000" dirty="0">
                <a:effectLst/>
              </a:rPr>
              <a:t>4</a:t>
            </a:r>
            <a:r>
              <a:rPr lang="en-US" dirty="0">
                <a:effectLst/>
              </a:rPr>
              <a:t> Or take ships as an example. Although they are so large and are driven by strong winds, they are steered by a very small </a:t>
            </a:r>
            <a:r>
              <a:rPr lang="en-US" dirty="0">
                <a:solidFill>
                  <a:srgbClr val="FFFF00"/>
                </a:solidFill>
                <a:effectLst/>
              </a:rPr>
              <a:t>rudder</a:t>
            </a:r>
            <a:r>
              <a:rPr lang="en-US" dirty="0">
                <a:effectLst/>
              </a:rPr>
              <a:t> wherever the pilot wants to go. </a:t>
            </a:r>
            <a:r>
              <a:rPr lang="en-US" b="1" baseline="30000" dirty="0">
                <a:solidFill>
                  <a:srgbClr val="FFFF00"/>
                </a:solidFill>
                <a:effectLst/>
              </a:rPr>
              <a:t>5</a:t>
            </a:r>
            <a:r>
              <a:rPr lang="en-US" dirty="0">
                <a:solidFill>
                  <a:srgbClr val="FFFF00"/>
                </a:solidFill>
                <a:effectLst/>
              </a:rPr>
              <a:t>Likewise the tongue is a small part of the body, but it makes great boasts. </a:t>
            </a:r>
            <a:r>
              <a:rPr lang="en-US" dirty="0">
                <a:effectLst/>
              </a:rPr>
              <a:t>Consider what a great forest is set on fire by a small </a:t>
            </a:r>
            <a:r>
              <a:rPr lang="en-US" dirty="0">
                <a:solidFill>
                  <a:srgbClr val="FFFF00"/>
                </a:solidFill>
                <a:effectLst/>
              </a:rPr>
              <a:t>spark</a:t>
            </a:r>
            <a:r>
              <a:rPr lang="en-US" dirty="0">
                <a:effectLst/>
              </a:rPr>
              <a:t>. </a:t>
            </a:r>
            <a:endParaRPr lang="en-US" dirty="0"/>
          </a:p>
        </p:txBody>
      </p:sp>
    </p:spTree>
    <p:extLst>
      <p:ext uri="{BB962C8B-B14F-4D97-AF65-F5344CB8AC3E}">
        <p14:creationId xmlns:p14="http://schemas.microsoft.com/office/powerpoint/2010/main" val="3732022355"/>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 1:27-29</a:t>
            </a:r>
            <a:endParaRPr lang="en-US" dirty="0"/>
          </a:p>
        </p:txBody>
      </p:sp>
      <p:sp>
        <p:nvSpPr>
          <p:cNvPr id="3" name="Content Placeholder 2"/>
          <p:cNvSpPr>
            <a:spLocks noGrp="1"/>
          </p:cNvSpPr>
          <p:nvPr>
            <p:ph idx="1"/>
          </p:nvPr>
        </p:nvSpPr>
        <p:spPr/>
        <p:txBody>
          <a:bodyPr/>
          <a:lstStyle/>
          <a:p>
            <a:r>
              <a:rPr lang="en-US" baseline="30000" dirty="0" smtClean="0"/>
              <a:t>	</a:t>
            </a:r>
            <a:r>
              <a:rPr lang="en-US" dirty="0" smtClean="0"/>
              <a:t>But God chose the </a:t>
            </a:r>
            <a:r>
              <a:rPr lang="en-US" dirty="0" smtClean="0">
                <a:solidFill>
                  <a:srgbClr val="FFFF00"/>
                </a:solidFill>
              </a:rPr>
              <a:t>foolish</a:t>
            </a:r>
            <a:r>
              <a:rPr lang="en-US" dirty="0" smtClean="0"/>
              <a:t> things of the world to shame the wise; God chose the weak things of the world to shame the strong.  He chose the lowly things of this world and the despised things—and the things that are not—to nullify the things that are, </a:t>
            </a:r>
            <a:r>
              <a:rPr lang="en-US" dirty="0" smtClean="0">
                <a:solidFill>
                  <a:srgbClr val="FFFF00"/>
                </a:solidFill>
              </a:rPr>
              <a:t>so that no one may boast before Him.</a:t>
            </a:r>
            <a:endParaRPr lang="en-US" dirty="0">
              <a:solidFill>
                <a:srgbClr val="FFFF00"/>
              </a:solidFill>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Philippians 2:13</a:t>
            </a:r>
            <a:endParaRPr lang="en-US" dirty="0"/>
          </a:p>
        </p:txBody>
      </p:sp>
      <p:sp>
        <p:nvSpPr>
          <p:cNvPr id="3" name="Content Placeholder 2"/>
          <p:cNvSpPr>
            <a:spLocks noGrp="1"/>
          </p:cNvSpPr>
          <p:nvPr>
            <p:ph idx="1"/>
          </p:nvPr>
        </p:nvSpPr>
        <p:spPr/>
        <p:txBody>
          <a:bodyPr/>
          <a:lstStyle/>
          <a:p>
            <a:pPr marL="342900" lvl="2" indent="-342900" algn="ctr"/>
            <a:r>
              <a:rPr lang="en-US" sz="3200" dirty="0" smtClean="0">
                <a:effectLst/>
              </a:rPr>
              <a:t>	for </a:t>
            </a:r>
            <a:r>
              <a:rPr lang="en-US" sz="3200" dirty="0">
                <a:effectLst/>
              </a:rPr>
              <a:t>it is God who works in you </a:t>
            </a:r>
            <a:r>
              <a:rPr lang="en-US" sz="3200" dirty="0" smtClean="0">
                <a:effectLst/>
              </a:rPr>
              <a:t>to </a:t>
            </a:r>
            <a:r>
              <a:rPr lang="en-US" sz="3200" dirty="0" smtClean="0">
                <a:solidFill>
                  <a:srgbClr val="FFFF00"/>
                </a:solidFill>
                <a:effectLst/>
              </a:rPr>
              <a:t>will</a:t>
            </a:r>
            <a:r>
              <a:rPr lang="en-US" sz="3200" dirty="0" smtClean="0">
                <a:effectLst/>
              </a:rPr>
              <a:t> </a:t>
            </a:r>
            <a:r>
              <a:rPr lang="en-US" sz="3200" dirty="0">
                <a:effectLst/>
              </a:rPr>
              <a:t>and to </a:t>
            </a:r>
            <a:r>
              <a:rPr lang="en-US" sz="3200" dirty="0">
                <a:solidFill>
                  <a:srgbClr val="FFFF00"/>
                </a:solidFill>
                <a:effectLst/>
              </a:rPr>
              <a:t>act</a:t>
            </a:r>
            <a:r>
              <a:rPr lang="en-US" sz="3200" dirty="0">
                <a:effectLst/>
              </a:rPr>
              <a:t> according to </a:t>
            </a:r>
            <a:r>
              <a:rPr lang="en-US" sz="3200" dirty="0" smtClean="0">
                <a:effectLst/>
              </a:rPr>
              <a:t>His </a:t>
            </a:r>
            <a:r>
              <a:rPr lang="en-US" sz="3200" dirty="0">
                <a:effectLst/>
              </a:rPr>
              <a:t>good </a:t>
            </a:r>
            <a:r>
              <a:rPr lang="en-US" sz="3200" dirty="0" smtClean="0">
                <a:effectLst/>
              </a:rPr>
              <a:t>purpose</a:t>
            </a:r>
            <a:endParaRPr lang="en-US" sz="3200" dirty="0">
              <a:effectLst/>
            </a:endParaRPr>
          </a:p>
          <a:p>
            <a:endParaRPr lang="en-US" dirty="0"/>
          </a:p>
        </p:txBody>
      </p:sp>
    </p:spTree>
    <p:extLst>
      <p:ext uri="{BB962C8B-B14F-4D97-AF65-F5344CB8AC3E}">
        <p14:creationId xmlns:p14="http://schemas.microsoft.com/office/powerpoint/2010/main" val="2766438851"/>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Top 10 Things You Need To Know…</a:t>
            </a:r>
            <a:endParaRPr lang="en-US" dirty="0"/>
          </a:p>
        </p:txBody>
      </p:sp>
      <p:sp>
        <p:nvSpPr>
          <p:cNvPr id="3" name="Content Placeholder 2"/>
          <p:cNvSpPr>
            <a:spLocks noGrp="1"/>
          </p:cNvSpPr>
          <p:nvPr>
            <p:ph idx="1"/>
          </p:nvPr>
        </p:nvSpPr>
        <p:spPr>
          <a:xfrm>
            <a:off x="457200" y="1600200"/>
            <a:ext cx="8458200" cy="4525963"/>
          </a:xfrm>
        </p:spPr>
        <p:txBody>
          <a:bodyPr/>
          <a:lstStyle/>
          <a:p>
            <a:pPr marL="514350" lvl="0" indent="-514350">
              <a:buAutoNum type="arabicPeriod"/>
            </a:pPr>
            <a:r>
              <a:rPr lang="en-US" dirty="0"/>
              <a:t>Use your prayer language as much as possible!</a:t>
            </a:r>
          </a:p>
          <a:p>
            <a:pPr marL="514350" indent="-514350">
              <a:buFont typeface="Arial" pitchFamily="34" charset="0"/>
              <a:buAutoNum type="arabicPeriod"/>
            </a:pPr>
            <a:r>
              <a:rPr lang="en-US" dirty="0"/>
              <a:t>Not a </a:t>
            </a:r>
            <a:r>
              <a:rPr lang="en-US" u="sng" dirty="0"/>
              <a:t>mark</a:t>
            </a:r>
            <a:r>
              <a:rPr lang="en-US" dirty="0"/>
              <a:t> of maturity, but a </a:t>
            </a:r>
            <a:r>
              <a:rPr lang="en-US" u="sng" dirty="0"/>
              <a:t>means</a:t>
            </a:r>
            <a:r>
              <a:rPr lang="en-US" dirty="0"/>
              <a:t> to maturity</a:t>
            </a:r>
          </a:p>
          <a:p>
            <a:pPr marL="514350" indent="-514350">
              <a:buFont typeface="Arial" pitchFamily="34" charset="0"/>
              <a:buAutoNum type="arabicPeriod"/>
            </a:pPr>
            <a:r>
              <a:rPr lang="en-US" dirty="0"/>
              <a:t>Increases intimacy with Christ</a:t>
            </a:r>
          </a:p>
          <a:p>
            <a:endParaRPr lang="en-US" dirty="0"/>
          </a:p>
        </p:txBody>
      </p:sp>
    </p:spTree>
    <p:extLst>
      <p:ext uri="{BB962C8B-B14F-4D97-AF65-F5344CB8AC3E}">
        <p14:creationId xmlns:p14="http://schemas.microsoft.com/office/powerpoint/2010/main" val="24178716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14:2</a:t>
            </a:r>
            <a:endParaRPr lang="en-US" dirty="0"/>
          </a:p>
        </p:txBody>
      </p:sp>
      <p:sp>
        <p:nvSpPr>
          <p:cNvPr id="3" name="Content Placeholder 2"/>
          <p:cNvSpPr>
            <a:spLocks noGrp="1"/>
          </p:cNvSpPr>
          <p:nvPr>
            <p:ph idx="1"/>
          </p:nvPr>
        </p:nvSpPr>
        <p:spPr/>
        <p:txBody>
          <a:bodyPr/>
          <a:lstStyle/>
          <a:p>
            <a:r>
              <a:rPr lang="en-US" b="1" baseline="30000" dirty="0"/>
              <a:t>	</a:t>
            </a:r>
            <a:r>
              <a:rPr lang="en-US" dirty="0" smtClean="0"/>
              <a:t>For </a:t>
            </a:r>
            <a:r>
              <a:rPr lang="en-US" dirty="0"/>
              <a:t>anyone who speaks in a </a:t>
            </a:r>
            <a:r>
              <a:rPr lang="en-US" dirty="0" smtClean="0"/>
              <a:t>tongue</a:t>
            </a:r>
            <a:r>
              <a:rPr lang="en-US" dirty="0"/>
              <a:t> does not speak to men but </a:t>
            </a:r>
            <a:r>
              <a:rPr lang="en-US" dirty="0">
                <a:solidFill>
                  <a:srgbClr val="FFFF00"/>
                </a:solidFill>
              </a:rPr>
              <a:t>to God</a:t>
            </a:r>
            <a:r>
              <a:rPr lang="en-US" dirty="0"/>
              <a:t>. </a:t>
            </a:r>
            <a:r>
              <a:rPr lang="en-US" dirty="0" smtClean="0"/>
              <a:t> Indeed</a:t>
            </a:r>
            <a:r>
              <a:rPr lang="en-US" dirty="0"/>
              <a:t>, no one understands him; </a:t>
            </a:r>
            <a:r>
              <a:rPr lang="en-US" dirty="0">
                <a:solidFill>
                  <a:srgbClr val="FFFF00"/>
                </a:solidFill>
              </a:rPr>
              <a:t>he utters mysteries with his spirit.</a:t>
            </a:r>
            <a:endParaRPr lang="en-US" dirty="0">
              <a:solidFill>
                <a:srgbClr val="FFFF00"/>
              </a:solidFill>
            </a:endParaRPr>
          </a:p>
        </p:txBody>
      </p:sp>
    </p:spTree>
    <p:extLst>
      <p:ext uri="{BB962C8B-B14F-4D97-AF65-F5344CB8AC3E}">
        <p14:creationId xmlns:p14="http://schemas.microsoft.com/office/powerpoint/2010/main" val="348838914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Top 10 Things You Need to Know…</a:t>
            </a:r>
            <a:endParaRPr lang="en-US" dirty="0"/>
          </a:p>
        </p:txBody>
      </p:sp>
      <p:sp>
        <p:nvSpPr>
          <p:cNvPr id="3" name="Content Placeholder 2"/>
          <p:cNvSpPr>
            <a:spLocks noGrp="1"/>
          </p:cNvSpPr>
          <p:nvPr>
            <p:ph idx="1"/>
          </p:nvPr>
        </p:nvSpPr>
        <p:spPr>
          <a:xfrm>
            <a:off x="457200" y="1600200"/>
            <a:ext cx="8458200" cy="4953000"/>
          </a:xfrm>
        </p:spPr>
        <p:txBody>
          <a:bodyPr/>
          <a:lstStyle/>
          <a:p>
            <a:pPr marL="514350" lvl="0" indent="-514350">
              <a:buAutoNum type="arabicPeriod"/>
            </a:pPr>
            <a:r>
              <a:rPr lang="en-US" dirty="0"/>
              <a:t>Use your prayer language as much as possible!</a:t>
            </a:r>
          </a:p>
          <a:p>
            <a:pPr marL="514350" indent="-514350">
              <a:buFont typeface="Arial" pitchFamily="34" charset="0"/>
              <a:buAutoNum type="arabicPeriod"/>
            </a:pPr>
            <a:r>
              <a:rPr lang="en-US" dirty="0"/>
              <a:t>Not </a:t>
            </a:r>
            <a:r>
              <a:rPr lang="en-US" u="sng" dirty="0" smtClean="0"/>
              <a:t>mark</a:t>
            </a:r>
            <a:r>
              <a:rPr lang="en-US" dirty="0" smtClean="0"/>
              <a:t> </a:t>
            </a:r>
            <a:r>
              <a:rPr lang="en-US" dirty="0"/>
              <a:t>of maturity, but </a:t>
            </a:r>
            <a:r>
              <a:rPr lang="en-US" u="sng" dirty="0" smtClean="0"/>
              <a:t>means</a:t>
            </a:r>
            <a:r>
              <a:rPr lang="en-US" dirty="0" smtClean="0"/>
              <a:t> </a:t>
            </a:r>
            <a:r>
              <a:rPr lang="en-US" dirty="0"/>
              <a:t>to maturity</a:t>
            </a:r>
          </a:p>
          <a:p>
            <a:pPr marL="514350" indent="-514350">
              <a:buFont typeface="Arial" pitchFamily="34" charset="0"/>
              <a:buAutoNum type="arabicPeriod"/>
            </a:pPr>
            <a:r>
              <a:rPr lang="en-US" dirty="0" smtClean="0"/>
              <a:t>Increases </a:t>
            </a:r>
            <a:r>
              <a:rPr lang="en-US" dirty="0"/>
              <a:t>intimacy with Christ</a:t>
            </a:r>
          </a:p>
          <a:p>
            <a:pPr marL="514350" lvl="0" indent="-514350">
              <a:buFont typeface="Arial" pitchFamily="34" charset="0"/>
              <a:buAutoNum type="arabicPeriod"/>
            </a:pPr>
            <a:r>
              <a:rPr lang="en-US" dirty="0" smtClean="0"/>
              <a:t>Builds you up spiritually (builds your faith)</a:t>
            </a:r>
          </a:p>
          <a:p>
            <a:pPr marL="514350" indent="-514350">
              <a:buFont typeface="Arial" pitchFamily="34" charset="0"/>
              <a:buAutoNum type="arabicPeriod"/>
            </a:pPr>
            <a:endParaRPr lang="en-US" dirty="0" smtClean="0"/>
          </a:p>
          <a:p>
            <a:pPr marL="514350" indent="-514350">
              <a:buFont typeface="Arial" pitchFamily="34" charset="0"/>
              <a:buAutoNum type="arabicPeriod"/>
            </a:pPr>
            <a:endParaRPr lang="en-US" dirty="0"/>
          </a:p>
          <a:p>
            <a:pPr marL="514350" lvl="0" indent="-514350">
              <a:buFont typeface="Arial" pitchFamily="34" charset="0"/>
              <a:buAutoNum type="arabicPeriod"/>
            </a:pPr>
            <a:endParaRPr lang="en-US" dirty="0"/>
          </a:p>
          <a:p>
            <a:endParaRPr lang="en-US" dirty="0"/>
          </a:p>
        </p:txBody>
      </p:sp>
    </p:spTree>
    <p:extLst>
      <p:ext uri="{BB962C8B-B14F-4D97-AF65-F5344CB8AC3E}">
        <p14:creationId xmlns:p14="http://schemas.microsoft.com/office/powerpoint/2010/main" val="732314198"/>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14:4</a:t>
            </a:r>
            <a:endParaRPr lang="en-US" dirty="0"/>
          </a:p>
        </p:txBody>
      </p:sp>
      <p:sp>
        <p:nvSpPr>
          <p:cNvPr id="3" name="Content Placeholder 2"/>
          <p:cNvSpPr>
            <a:spLocks noGrp="1"/>
          </p:cNvSpPr>
          <p:nvPr>
            <p:ph idx="1"/>
          </p:nvPr>
        </p:nvSpPr>
        <p:spPr/>
        <p:txBody>
          <a:bodyPr/>
          <a:lstStyle/>
          <a:p>
            <a:r>
              <a:rPr lang="en-US" dirty="0"/>
              <a:t> </a:t>
            </a:r>
            <a:r>
              <a:rPr lang="en-US" b="1" baseline="30000" dirty="0"/>
              <a:t>	</a:t>
            </a:r>
            <a:r>
              <a:rPr lang="en-US" dirty="0" smtClean="0"/>
              <a:t>He </a:t>
            </a:r>
            <a:r>
              <a:rPr lang="en-US" dirty="0"/>
              <a:t>who speaks in a tongue </a:t>
            </a:r>
            <a:r>
              <a:rPr lang="en-US" dirty="0">
                <a:solidFill>
                  <a:srgbClr val="FFFF00"/>
                </a:solidFill>
              </a:rPr>
              <a:t>edifies</a:t>
            </a:r>
            <a:r>
              <a:rPr lang="en-US" dirty="0"/>
              <a:t> himself, but he who prophesies edifies the church. </a:t>
            </a:r>
            <a:endParaRPr lang="en-US" dirty="0"/>
          </a:p>
        </p:txBody>
      </p:sp>
    </p:spTree>
    <p:extLst>
      <p:ext uri="{BB962C8B-B14F-4D97-AF65-F5344CB8AC3E}">
        <p14:creationId xmlns:p14="http://schemas.microsoft.com/office/powerpoint/2010/main" val="3102798093"/>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Jude 20</a:t>
            </a:r>
            <a:endParaRPr lang="en-US" dirty="0"/>
          </a:p>
        </p:txBody>
      </p:sp>
      <p:sp>
        <p:nvSpPr>
          <p:cNvPr id="3" name="Content Placeholder 2"/>
          <p:cNvSpPr>
            <a:spLocks noGrp="1"/>
          </p:cNvSpPr>
          <p:nvPr>
            <p:ph idx="1"/>
          </p:nvPr>
        </p:nvSpPr>
        <p:spPr/>
        <p:txBody>
          <a:bodyPr/>
          <a:lstStyle/>
          <a:p>
            <a:r>
              <a:rPr lang="en-US" dirty="0" smtClean="0"/>
              <a:t>	But </a:t>
            </a:r>
            <a:r>
              <a:rPr lang="en-US" dirty="0"/>
              <a:t>you, dear friends, build yourselves up in your most holy faith and </a:t>
            </a:r>
            <a:r>
              <a:rPr lang="en-US" dirty="0">
                <a:solidFill>
                  <a:srgbClr val="FFFF00"/>
                </a:solidFill>
              </a:rPr>
              <a:t>pray in the Holy Spirit</a:t>
            </a:r>
            <a:r>
              <a:rPr lang="en-US" dirty="0" smtClean="0"/>
              <a:t>.</a:t>
            </a:r>
            <a:endParaRPr lang="en-US" dirty="0"/>
          </a:p>
          <a:p>
            <a:endParaRPr lang="en-US" dirty="0"/>
          </a:p>
        </p:txBody>
      </p:sp>
    </p:spTree>
    <p:extLst>
      <p:ext uri="{BB962C8B-B14F-4D97-AF65-F5344CB8AC3E}">
        <p14:creationId xmlns:p14="http://schemas.microsoft.com/office/powerpoint/2010/main" val="1059748822"/>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Top 10 Things You Need to Know…</a:t>
            </a:r>
            <a:endParaRPr lang="en-US" dirty="0"/>
          </a:p>
        </p:txBody>
      </p:sp>
      <p:sp>
        <p:nvSpPr>
          <p:cNvPr id="3" name="Content Placeholder 2"/>
          <p:cNvSpPr>
            <a:spLocks noGrp="1"/>
          </p:cNvSpPr>
          <p:nvPr>
            <p:ph idx="1"/>
          </p:nvPr>
        </p:nvSpPr>
        <p:spPr>
          <a:xfrm>
            <a:off x="457200" y="1600200"/>
            <a:ext cx="8458200" cy="4953000"/>
          </a:xfrm>
        </p:spPr>
        <p:txBody>
          <a:bodyPr/>
          <a:lstStyle/>
          <a:p>
            <a:pPr marL="514350" lvl="0" indent="-514350">
              <a:buAutoNum type="arabicPeriod"/>
            </a:pPr>
            <a:r>
              <a:rPr lang="en-US" dirty="0"/>
              <a:t>Use your prayer language as much as possible!</a:t>
            </a:r>
          </a:p>
          <a:p>
            <a:pPr marL="514350" indent="-514350">
              <a:buFont typeface="Arial" pitchFamily="34" charset="0"/>
              <a:buAutoNum type="arabicPeriod"/>
            </a:pPr>
            <a:r>
              <a:rPr lang="en-US" dirty="0"/>
              <a:t>Not </a:t>
            </a:r>
            <a:r>
              <a:rPr lang="en-US" u="sng" dirty="0" smtClean="0"/>
              <a:t>mark</a:t>
            </a:r>
            <a:r>
              <a:rPr lang="en-US" dirty="0" smtClean="0"/>
              <a:t> </a:t>
            </a:r>
            <a:r>
              <a:rPr lang="en-US" dirty="0"/>
              <a:t>of maturity, but </a:t>
            </a:r>
            <a:r>
              <a:rPr lang="en-US" u="sng" dirty="0" smtClean="0"/>
              <a:t>means</a:t>
            </a:r>
            <a:r>
              <a:rPr lang="en-US" dirty="0" smtClean="0"/>
              <a:t> </a:t>
            </a:r>
            <a:r>
              <a:rPr lang="en-US" dirty="0"/>
              <a:t>to maturity</a:t>
            </a:r>
          </a:p>
          <a:p>
            <a:pPr marL="514350" indent="-514350">
              <a:buFont typeface="Arial" pitchFamily="34" charset="0"/>
              <a:buAutoNum type="arabicPeriod"/>
            </a:pPr>
            <a:r>
              <a:rPr lang="en-US" dirty="0" smtClean="0"/>
              <a:t>Increases </a:t>
            </a:r>
            <a:r>
              <a:rPr lang="en-US" dirty="0"/>
              <a:t>intimacy with Christ</a:t>
            </a:r>
          </a:p>
          <a:p>
            <a:pPr marL="514350" lvl="0" indent="-514350">
              <a:buFont typeface="Arial" pitchFamily="34" charset="0"/>
              <a:buAutoNum type="arabicPeriod"/>
            </a:pPr>
            <a:r>
              <a:rPr lang="en-US" dirty="0" smtClean="0"/>
              <a:t>Builds you up spiritually</a:t>
            </a:r>
          </a:p>
          <a:p>
            <a:pPr marL="514350" indent="-514350">
              <a:buFont typeface="Arial" pitchFamily="34" charset="0"/>
              <a:buAutoNum type="arabicPeriod"/>
            </a:pPr>
            <a:r>
              <a:rPr lang="en-US" dirty="0"/>
              <a:t>Stir yourself up when spiritually </a:t>
            </a:r>
            <a:r>
              <a:rPr lang="en-US" dirty="0" smtClean="0"/>
              <a:t>dry</a:t>
            </a:r>
          </a:p>
          <a:p>
            <a:pPr marL="514350" indent="-514350">
              <a:buFont typeface="Arial" pitchFamily="34" charset="0"/>
              <a:buAutoNum type="arabicPeriod"/>
            </a:pPr>
            <a:endParaRPr lang="en-US" dirty="0" smtClean="0"/>
          </a:p>
          <a:p>
            <a:pPr marL="514350" indent="-514350">
              <a:buFont typeface="Arial" pitchFamily="34" charset="0"/>
              <a:buAutoNum type="arabicPeriod"/>
            </a:pPr>
            <a:endParaRPr lang="en-US" dirty="0"/>
          </a:p>
          <a:p>
            <a:pPr marL="514350" lvl="0" indent="-514350">
              <a:buFont typeface="Arial" pitchFamily="34" charset="0"/>
              <a:buAutoNum type="arabicPeriod"/>
            </a:pPr>
            <a:endParaRPr lang="en-US" dirty="0"/>
          </a:p>
          <a:p>
            <a:endParaRPr lang="en-US" dirty="0"/>
          </a:p>
        </p:txBody>
      </p:sp>
    </p:spTree>
    <p:extLst>
      <p:ext uri="{BB962C8B-B14F-4D97-AF65-F5344CB8AC3E}">
        <p14:creationId xmlns:p14="http://schemas.microsoft.com/office/powerpoint/2010/main" val="3577953320"/>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2</a:t>
            </a:r>
            <a:r>
              <a:rPr lang="en-US" dirty="0" smtClean="0"/>
              <a:t> Timothy 1:6-7</a:t>
            </a:r>
            <a:endParaRPr lang="en-US" dirty="0"/>
          </a:p>
        </p:txBody>
      </p:sp>
      <p:sp>
        <p:nvSpPr>
          <p:cNvPr id="3" name="Content Placeholder 2"/>
          <p:cNvSpPr>
            <a:spLocks noGrp="1"/>
          </p:cNvSpPr>
          <p:nvPr>
            <p:ph idx="1"/>
          </p:nvPr>
        </p:nvSpPr>
        <p:spPr/>
        <p:txBody>
          <a:bodyPr/>
          <a:lstStyle/>
          <a:p>
            <a:r>
              <a:rPr lang="en-US" b="1" baseline="30000" dirty="0"/>
              <a:t>	</a:t>
            </a:r>
            <a:r>
              <a:rPr lang="en-US" dirty="0" smtClean="0"/>
              <a:t>For </a:t>
            </a:r>
            <a:r>
              <a:rPr lang="en-US" dirty="0"/>
              <a:t>this reason I remind you to </a:t>
            </a:r>
            <a:r>
              <a:rPr lang="en-US" dirty="0">
                <a:solidFill>
                  <a:srgbClr val="FFFF00"/>
                </a:solidFill>
              </a:rPr>
              <a:t>fan into flame </a:t>
            </a:r>
            <a:r>
              <a:rPr lang="en-US" dirty="0"/>
              <a:t>the </a:t>
            </a:r>
            <a:r>
              <a:rPr lang="en-US" dirty="0">
                <a:solidFill>
                  <a:srgbClr val="FFFF00"/>
                </a:solidFill>
              </a:rPr>
              <a:t>gift</a:t>
            </a:r>
            <a:r>
              <a:rPr lang="en-US" dirty="0"/>
              <a:t> of God, which is in you through the laying on of my hands. </a:t>
            </a:r>
            <a:r>
              <a:rPr lang="en-US" b="1" baseline="30000" dirty="0" smtClean="0"/>
              <a:t>7</a:t>
            </a:r>
            <a:r>
              <a:rPr lang="en-US" dirty="0"/>
              <a:t> For God did not give us a spirit of timidity, but a spirit of </a:t>
            </a:r>
            <a:r>
              <a:rPr lang="en-US" dirty="0">
                <a:solidFill>
                  <a:srgbClr val="FFFF00"/>
                </a:solidFill>
              </a:rPr>
              <a:t>power</a:t>
            </a:r>
            <a:r>
              <a:rPr lang="en-US" dirty="0"/>
              <a:t>, of </a:t>
            </a:r>
            <a:r>
              <a:rPr lang="en-US" dirty="0">
                <a:solidFill>
                  <a:srgbClr val="FFFF00"/>
                </a:solidFill>
              </a:rPr>
              <a:t>love</a:t>
            </a:r>
            <a:r>
              <a:rPr lang="en-US" dirty="0"/>
              <a:t> and of s</a:t>
            </a:r>
            <a:r>
              <a:rPr lang="en-US" dirty="0">
                <a:solidFill>
                  <a:srgbClr val="FFFF00"/>
                </a:solidFill>
              </a:rPr>
              <a:t>elf-discipline</a:t>
            </a:r>
            <a:r>
              <a:rPr lang="en-US" dirty="0"/>
              <a:t>.</a:t>
            </a:r>
            <a:endParaRPr lang="en-US" dirty="0"/>
          </a:p>
        </p:txBody>
      </p:sp>
    </p:spTree>
    <p:extLst>
      <p:ext uri="{BB962C8B-B14F-4D97-AF65-F5344CB8AC3E}">
        <p14:creationId xmlns:p14="http://schemas.microsoft.com/office/powerpoint/2010/main" val="1598650295"/>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2" descr="C:\Users\Owner\Desktop\hydrant.jpg"/>
          <p:cNvPicPr>
            <a:picLocks noChangeAspect="1" noChangeArrowheads="1"/>
          </p:cNvPicPr>
          <p:nvPr/>
        </p:nvPicPr>
        <p:blipFill>
          <a:blip r:embed="rId2" cstate="print"/>
          <a:srcRect r="11200"/>
          <a:stretch>
            <a:fillRect/>
          </a:stretch>
        </p:blipFill>
        <p:spPr bwMode="auto">
          <a:xfrm>
            <a:off x="-1" y="0"/>
            <a:ext cx="9144001" cy="6858000"/>
          </a:xfrm>
          <a:prstGeom prst="rect">
            <a:avLst/>
          </a:prstGeom>
          <a:noFill/>
        </p:spPr>
      </p:pic>
      <p:sp>
        <p:nvSpPr>
          <p:cNvPr id="3" name="Rectangle 2"/>
          <p:cNvSpPr/>
          <p:nvPr/>
        </p:nvSpPr>
        <p:spPr>
          <a:xfrm>
            <a:off x="5181600" y="1888153"/>
            <a:ext cx="3886200" cy="4893647"/>
          </a:xfrm>
          <a:prstGeom prst="rect">
            <a:avLst/>
          </a:prstGeom>
        </p:spPr>
        <p:txBody>
          <a:bodyPr wrap="square">
            <a:spAutoFit/>
          </a:bodyPr>
          <a:lstStyle/>
          <a:p>
            <a:pPr lvl="0"/>
            <a:r>
              <a:rPr lang="en-US" sz="2400" b="1" dirty="0" smtClean="0">
                <a:solidFill>
                  <a:srgbClr val="000099"/>
                </a:solidFill>
              </a:rPr>
              <a:t>“Whoever believes in Me, as</a:t>
            </a:r>
            <a:r>
              <a:rPr lang="en-US" sz="2400" b="1" baseline="30000" dirty="0" smtClean="0">
                <a:solidFill>
                  <a:srgbClr val="000099"/>
                </a:solidFill>
              </a:rPr>
              <a:t> </a:t>
            </a:r>
            <a:r>
              <a:rPr lang="en-US" sz="2400" b="1" dirty="0" smtClean="0">
                <a:solidFill>
                  <a:srgbClr val="000099"/>
                </a:solidFill>
              </a:rPr>
              <a:t>the Scripture has said, streams of living water will flow from within him.  By    </a:t>
            </a:r>
          </a:p>
          <a:p>
            <a:pPr lvl="0"/>
            <a:r>
              <a:rPr lang="en-US" sz="2400" b="1" dirty="0" smtClean="0">
                <a:solidFill>
                  <a:srgbClr val="000099"/>
                </a:solidFill>
              </a:rPr>
              <a:t>       this He meant the Spirit, </a:t>
            </a:r>
          </a:p>
          <a:p>
            <a:pPr lvl="0"/>
            <a:r>
              <a:rPr lang="en-US" sz="2400" b="1" dirty="0" smtClean="0">
                <a:solidFill>
                  <a:srgbClr val="000099"/>
                </a:solidFill>
              </a:rPr>
              <a:t>                    whom those who                        </a:t>
            </a:r>
          </a:p>
          <a:p>
            <a:pPr lvl="0"/>
            <a:r>
              <a:rPr lang="en-US" sz="2400" b="1" dirty="0" smtClean="0">
                <a:solidFill>
                  <a:srgbClr val="000099"/>
                </a:solidFill>
              </a:rPr>
              <a:t>                         believed in Him  </a:t>
            </a:r>
          </a:p>
          <a:p>
            <a:pPr lvl="0"/>
            <a:r>
              <a:rPr lang="en-US" sz="2400" b="1" dirty="0" smtClean="0">
                <a:solidFill>
                  <a:srgbClr val="000099"/>
                </a:solidFill>
              </a:rPr>
              <a:t>                              were later to  </a:t>
            </a:r>
          </a:p>
          <a:p>
            <a:pPr lvl="0"/>
            <a:r>
              <a:rPr lang="en-US" sz="2400" b="1" dirty="0" smtClean="0">
                <a:solidFill>
                  <a:srgbClr val="000099"/>
                </a:solidFill>
              </a:rPr>
              <a:t>                                      receive.”</a:t>
            </a:r>
          </a:p>
          <a:p>
            <a:pPr lvl="0"/>
            <a:r>
              <a:rPr lang="en-US" sz="2400" b="1" dirty="0" smtClean="0">
                <a:solidFill>
                  <a:srgbClr val="000099"/>
                </a:solidFill>
              </a:rPr>
              <a:t>			</a:t>
            </a:r>
            <a:endParaRPr lang="en-US" sz="2000" b="1" dirty="0" smtClean="0">
              <a:solidFill>
                <a:srgbClr val="000099"/>
              </a:solidFill>
            </a:endParaRPr>
          </a:p>
          <a:p>
            <a:pPr lvl="0"/>
            <a:r>
              <a:rPr lang="en-US" sz="2400" b="1" dirty="0" smtClean="0">
                <a:solidFill>
                  <a:srgbClr val="000099"/>
                </a:solidFill>
              </a:rPr>
              <a:t>			—Jesus</a:t>
            </a:r>
          </a:p>
          <a:p>
            <a:pPr lvl="0" algn="r"/>
            <a:r>
              <a:rPr lang="en-US" b="1" dirty="0" smtClean="0">
                <a:solidFill>
                  <a:srgbClr val="000099"/>
                </a:solidFill>
              </a:rPr>
              <a:t>	    	         (John 7:38-39)</a:t>
            </a:r>
            <a:r>
              <a:rPr lang="en-US" sz="2400" b="1" dirty="0" smtClean="0">
                <a:solidFill>
                  <a:srgbClr val="000099"/>
                </a:solidFill>
              </a:rPr>
              <a:t>		</a:t>
            </a: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Top 10 Things You Need to Know…</a:t>
            </a:r>
            <a:endParaRPr lang="en-US" dirty="0"/>
          </a:p>
        </p:txBody>
      </p:sp>
      <p:sp>
        <p:nvSpPr>
          <p:cNvPr id="3" name="Content Placeholder 2"/>
          <p:cNvSpPr>
            <a:spLocks noGrp="1"/>
          </p:cNvSpPr>
          <p:nvPr>
            <p:ph idx="1"/>
          </p:nvPr>
        </p:nvSpPr>
        <p:spPr>
          <a:xfrm>
            <a:off x="457200" y="1600200"/>
            <a:ext cx="8458200" cy="4953000"/>
          </a:xfrm>
        </p:spPr>
        <p:txBody>
          <a:bodyPr/>
          <a:lstStyle/>
          <a:p>
            <a:pPr marL="514350" lvl="0" indent="-514350">
              <a:buAutoNum type="arabicPeriod"/>
            </a:pPr>
            <a:r>
              <a:rPr lang="en-US" dirty="0"/>
              <a:t>Use your prayer language as much as possible!</a:t>
            </a:r>
          </a:p>
          <a:p>
            <a:pPr marL="514350" indent="-514350">
              <a:buFont typeface="Arial" pitchFamily="34" charset="0"/>
              <a:buAutoNum type="arabicPeriod"/>
            </a:pPr>
            <a:r>
              <a:rPr lang="en-US" dirty="0"/>
              <a:t>Not </a:t>
            </a:r>
            <a:r>
              <a:rPr lang="en-US" u="sng" dirty="0" smtClean="0"/>
              <a:t>mark</a:t>
            </a:r>
            <a:r>
              <a:rPr lang="en-US" dirty="0" smtClean="0"/>
              <a:t> </a:t>
            </a:r>
            <a:r>
              <a:rPr lang="en-US" dirty="0"/>
              <a:t>of maturity, but </a:t>
            </a:r>
            <a:r>
              <a:rPr lang="en-US" u="sng" dirty="0" smtClean="0"/>
              <a:t>means</a:t>
            </a:r>
            <a:r>
              <a:rPr lang="en-US" dirty="0" smtClean="0"/>
              <a:t> </a:t>
            </a:r>
            <a:r>
              <a:rPr lang="en-US" dirty="0"/>
              <a:t>to maturity</a:t>
            </a:r>
          </a:p>
          <a:p>
            <a:pPr marL="514350" indent="-514350">
              <a:buFont typeface="Arial" pitchFamily="34" charset="0"/>
              <a:buAutoNum type="arabicPeriod"/>
            </a:pPr>
            <a:r>
              <a:rPr lang="en-US" dirty="0" smtClean="0"/>
              <a:t>Increases </a:t>
            </a:r>
            <a:r>
              <a:rPr lang="en-US" dirty="0"/>
              <a:t>intimacy with Christ</a:t>
            </a:r>
          </a:p>
          <a:p>
            <a:pPr marL="514350" lvl="0" indent="-514350">
              <a:buFont typeface="Arial" pitchFamily="34" charset="0"/>
              <a:buAutoNum type="arabicPeriod"/>
            </a:pPr>
            <a:r>
              <a:rPr lang="en-US" dirty="0" smtClean="0"/>
              <a:t>Builds you up spiritually</a:t>
            </a:r>
          </a:p>
          <a:p>
            <a:pPr marL="514350" indent="-514350">
              <a:buFont typeface="Arial" pitchFamily="34" charset="0"/>
              <a:buAutoNum type="arabicPeriod"/>
            </a:pPr>
            <a:r>
              <a:rPr lang="en-US" dirty="0"/>
              <a:t>Stir yourself up when spiritually </a:t>
            </a:r>
            <a:r>
              <a:rPr lang="en-US" dirty="0" smtClean="0"/>
              <a:t>dry</a:t>
            </a:r>
          </a:p>
          <a:p>
            <a:pPr marL="514350" indent="-514350">
              <a:buFont typeface="Arial" pitchFamily="34" charset="0"/>
              <a:buAutoNum type="arabicPeriod"/>
            </a:pPr>
            <a:r>
              <a:rPr lang="en-US" dirty="0" smtClean="0"/>
              <a:t>Helps when you don’t know what to pray</a:t>
            </a:r>
          </a:p>
          <a:p>
            <a:pPr marL="514350" indent="-514350">
              <a:buFont typeface="Arial" pitchFamily="34" charset="0"/>
              <a:buAutoNum type="arabicPeriod"/>
            </a:pPr>
            <a:endParaRPr lang="en-US" dirty="0" smtClean="0"/>
          </a:p>
          <a:p>
            <a:pPr marL="514350" indent="-514350">
              <a:buFont typeface="Arial" pitchFamily="34" charset="0"/>
              <a:buAutoNum type="arabicPeriod"/>
            </a:pPr>
            <a:endParaRPr lang="en-US" dirty="0"/>
          </a:p>
          <a:p>
            <a:pPr marL="514350" lvl="0" indent="-514350">
              <a:buFont typeface="Arial" pitchFamily="34" charset="0"/>
              <a:buAutoNum type="arabicPeriod"/>
            </a:pPr>
            <a:endParaRPr lang="en-US" dirty="0"/>
          </a:p>
          <a:p>
            <a:endParaRPr lang="en-US" dirty="0"/>
          </a:p>
        </p:txBody>
      </p:sp>
    </p:spTree>
    <p:extLst>
      <p:ext uri="{BB962C8B-B14F-4D97-AF65-F5344CB8AC3E}">
        <p14:creationId xmlns:p14="http://schemas.microsoft.com/office/powerpoint/2010/main" val="3160831122"/>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Romans 8:26-27</a:t>
            </a:r>
            <a:endParaRPr lang="en-US" dirty="0"/>
          </a:p>
        </p:txBody>
      </p:sp>
      <p:sp>
        <p:nvSpPr>
          <p:cNvPr id="3" name="Content Placeholder 2"/>
          <p:cNvSpPr>
            <a:spLocks noGrp="1"/>
          </p:cNvSpPr>
          <p:nvPr>
            <p:ph idx="1"/>
          </p:nvPr>
        </p:nvSpPr>
        <p:spPr>
          <a:xfrm>
            <a:off x="457200" y="1600200"/>
            <a:ext cx="8229600" cy="5257800"/>
          </a:xfrm>
        </p:spPr>
        <p:txBody>
          <a:bodyPr>
            <a:normAutofit/>
          </a:bodyPr>
          <a:lstStyle/>
          <a:p>
            <a:r>
              <a:rPr lang="en-US" sz="3000" dirty="0" smtClean="0"/>
              <a:t>	…</a:t>
            </a:r>
            <a:r>
              <a:rPr lang="en-US" sz="3000" dirty="0" smtClean="0"/>
              <a:t>the Spirit </a:t>
            </a:r>
            <a:r>
              <a:rPr lang="en-US" sz="3000" dirty="0" smtClean="0">
                <a:solidFill>
                  <a:srgbClr val="FFFF00"/>
                </a:solidFill>
              </a:rPr>
              <a:t>helps</a:t>
            </a:r>
            <a:r>
              <a:rPr lang="en-US" sz="3000" dirty="0" smtClean="0"/>
              <a:t> us in our weakness.     We do not know what we ought to pray for, but the Spirit Himself intercedes for us with groans that </a:t>
            </a:r>
            <a:r>
              <a:rPr lang="en-US" sz="3000" dirty="0" smtClean="0">
                <a:solidFill>
                  <a:srgbClr val="FFFF00"/>
                </a:solidFill>
              </a:rPr>
              <a:t>words cannot express. </a:t>
            </a:r>
            <a:r>
              <a:rPr lang="en-US" sz="3000" dirty="0" smtClean="0"/>
              <a:t> And He who searches our hearts knows the mind of the Spirit, because the Spirit </a:t>
            </a:r>
            <a:r>
              <a:rPr lang="en-US" sz="3000" dirty="0" smtClean="0">
                <a:solidFill>
                  <a:srgbClr val="FFFF00"/>
                </a:solidFill>
              </a:rPr>
              <a:t>intercedes</a:t>
            </a:r>
            <a:r>
              <a:rPr lang="en-US" sz="3000" dirty="0" smtClean="0"/>
              <a:t> for the saints in </a:t>
            </a:r>
            <a:r>
              <a:rPr lang="en-US" sz="3000" dirty="0" smtClean="0">
                <a:solidFill>
                  <a:srgbClr val="FFFF00"/>
                </a:solidFill>
              </a:rPr>
              <a:t>accordance with God’s will</a:t>
            </a:r>
            <a:r>
              <a:rPr lang="en-US" sz="3000" dirty="0" smtClean="0"/>
              <a:t>.</a:t>
            </a:r>
          </a:p>
          <a:p>
            <a:endParaRPr lang="en-US" sz="3000" dirty="0" smtClean="0"/>
          </a:p>
          <a:p>
            <a:endParaRPr lang="en-US" sz="3800" dirty="0" smtClean="0"/>
          </a:p>
          <a:p>
            <a:endParaRPr lang="en-US" dirty="0"/>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Top 10 Things You Need to Know…</a:t>
            </a:r>
            <a:endParaRPr lang="en-US" dirty="0"/>
          </a:p>
        </p:txBody>
      </p:sp>
      <p:sp>
        <p:nvSpPr>
          <p:cNvPr id="3" name="Content Placeholder 2"/>
          <p:cNvSpPr>
            <a:spLocks noGrp="1"/>
          </p:cNvSpPr>
          <p:nvPr>
            <p:ph idx="1"/>
          </p:nvPr>
        </p:nvSpPr>
        <p:spPr>
          <a:xfrm>
            <a:off x="457200" y="1600200"/>
            <a:ext cx="8458200" cy="4953000"/>
          </a:xfrm>
        </p:spPr>
        <p:txBody>
          <a:bodyPr/>
          <a:lstStyle/>
          <a:p>
            <a:pPr marL="514350" lvl="0" indent="-514350">
              <a:buAutoNum type="arabicPeriod"/>
            </a:pPr>
            <a:r>
              <a:rPr lang="en-US" dirty="0"/>
              <a:t>Use your prayer language as much as possible!</a:t>
            </a:r>
          </a:p>
          <a:p>
            <a:pPr marL="514350" indent="-514350">
              <a:buFont typeface="Arial" pitchFamily="34" charset="0"/>
              <a:buAutoNum type="arabicPeriod"/>
            </a:pPr>
            <a:r>
              <a:rPr lang="en-US" dirty="0"/>
              <a:t>Not </a:t>
            </a:r>
            <a:r>
              <a:rPr lang="en-US" u="sng" dirty="0" smtClean="0"/>
              <a:t>mark</a:t>
            </a:r>
            <a:r>
              <a:rPr lang="en-US" dirty="0" smtClean="0"/>
              <a:t> </a:t>
            </a:r>
            <a:r>
              <a:rPr lang="en-US" dirty="0"/>
              <a:t>of maturity, but </a:t>
            </a:r>
            <a:r>
              <a:rPr lang="en-US" u="sng" dirty="0" smtClean="0"/>
              <a:t>means</a:t>
            </a:r>
            <a:r>
              <a:rPr lang="en-US" dirty="0" smtClean="0"/>
              <a:t> </a:t>
            </a:r>
            <a:r>
              <a:rPr lang="en-US" dirty="0"/>
              <a:t>to maturity</a:t>
            </a:r>
          </a:p>
          <a:p>
            <a:pPr marL="514350" indent="-514350">
              <a:buFont typeface="Arial" pitchFamily="34" charset="0"/>
              <a:buAutoNum type="arabicPeriod"/>
            </a:pPr>
            <a:r>
              <a:rPr lang="en-US" dirty="0" smtClean="0"/>
              <a:t>Increases </a:t>
            </a:r>
            <a:r>
              <a:rPr lang="en-US" dirty="0"/>
              <a:t>intimacy with Christ</a:t>
            </a:r>
          </a:p>
          <a:p>
            <a:pPr marL="514350" lvl="0" indent="-514350">
              <a:buFont typeface="Arial" pitchFamily="34" charset="0"/>
              <a:buAutoNum type="arabicPeriod"/>
            </a:pPr>
            <a:r>
              <a:rPr lang="en-US" dirty="0" smtClean="0"/>
              <a:t>Builds you up spiritually</a:t>
            </a:r>
          </a:p>
          <a:p>
            <a:pPr marL="514350" indent="-514350">
              <a:buFont typeface="Arial" pitchFamily="34" charset="0"/>
              <a:buAutoNum type="arabicPeriod"/>
            </a:pPr>
            <a:r>
              <a:rPr lang="en-US" dirty="0"/>
              <a:t>Stir yourself up when spiritually </a:t>
            </a:r>
            <a:r>
              <a:rPr lang="en-US" dirty="0" smtClean="0"/>
              <a:t>dry</a:t>
            </a:r>
          </a:p>
          <a:p>
            <a:pPr marL="514350" indent="-514350">
              <a:buFont typeface="Arial" pitchFamily="34" charset="0"/>
              <a:buAutoNum type="arabicPeriod"/>
            </a:pPr>
            <a:r>
              <a:rPr lang="en-US" dirty="0" smtClean="0"/>
              <a:t>Helps when you don’t know what to pray</a:t>
            </a:r>
          </a:p>
          <a:p>
            <a:pPr marL="514350" indent="-514350">
              <a:buFont typeface="Arial" pitchFamily="34" charset="0"/>
              <a:buAutoNum type="arabicPeriod"/>
            </a:pPr>
            <a:r>
              <a:rPr lang="en-US" dirty="0" smtClean="0"/>
              <a:t>Powerful weapon of spiritual warfare!</a:t>
            </a:r>
          </a:p>
          <a:p>
            <a:pPr marL="514350" indent="-514350">
              <a:buFont typeface="Arial" pitchFamily="34" charset="0"/>
              <a:buAutoNum type="arabicPeriod"/>
            </a:pPr>
            <a:endParaRPr lang="en-US" dirty="0" smtClean="0"/>
          </a:p>
          <a:p>
            <a:pPr marL="514350" indent="-514350">
              <a:buFont typeface="Arial" pitchFamily="34" charset="0"/>
              <a:buAutoNum type="arabicPeriod"/>
            </a:pPr>
            <a:endParaRPr lang="en-US" dirty="0"/>
          </a:p>
          <a:p>
            <a:pPr marL="514350" lvl="0" indent="-514350">
              <a:buFont typeface="Arial" pitchFamily="34" charset="0"/>
              <a:buAutoNum type="arabicPeriod"/>
            </a:pPr>
            <a:endParaRPr lang="en-US" dirty="0"/>
          </a:p>
          <a:p>
            <a:endParaRPr lang="en-US" dirty="0"/>
          </a:p>
        </p:txBody>
      </p:sp>
    </p:spTree>
    <p:extLst>
      <p:ext uri="{BB962C8B-B14F-4D97-AF65-F5344CB8AC3E}">
        <p14:creationId xmlns:p14="http://schemas.microsoft.com/office/powerpoint/2010/main" val="212484482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Ephesians 6:18</a:t>
            </a:r>
            <a:endParaRPr lang="en-US" dirty="0"/>
          </a:p>
        </p:txBody>
      </p:sp>
      <p:sp>
        <p:nvSpPr>
          <p:cNvPr id="3" name="Content Placeholder 2"/>
          <p:cNvSpPr>
            <a:spLocks noGrp="1"/>
          </p:cNvSpPr>
          <p:nvPr>
            <p:ph idx="1"/>
          </p:nvPr>
        </p:nvSpPr>
        <p:spPr>
          <a:xfrm>
            <a:off x="457200" y="1600200"/>
            <a:ext cx="8229600" cy="5257800"/>
          </a:xfrm>
        </p:spPr>
        <p:txBody>
          <a:bodyPr>
            <a:normAutofit/>
          </a:bodyPr>
          <a:lstStyle/>
          <a:p>
            <a:r>
              <a:rPr lang="en-US" dirty="0" smtClean="0"/>
              <a:t>	And </a:t>
            </a:r>
            <a:r>
              <a:rPr lang="en-US" dirty="0" smtClean="0">
                <a:solidFill>
                  <a:srgbClr val="FFFF00"/>
                </a:solidFill>
              </a:rPr>
              <a:t>pray in the Spirit </a:t>
            </a:r>
            <a:r>
              <a:rPr lang="en-US" dirty="0" smtClean="0"/>
              <a:t>on all occasions with all kinds of prayers and requests.  </a:t>
            </a:r>
          </a:p>
          <a:p>
            <a:endParaRPr lang="en-US" dirty="0"/>
          </a:p>
        </p:txBody>
      </p:sp>
    </p:spTree>
    <p:extLst>
      <p:ext uri="{BB962C8B-B14F-4D97-AF65-F5344CB8AC3E}">
        <p14:creationId xmlns:p14="http://schemas.microsoft.com/office/powerpoint/2010/main" val="2930000730"/>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14:4</a:t>
            </a:r>
            <a:endParaRPr lang="en-US" dirty="0"/>
          </a:p>
        </p:txBody>
      </p:sp>
      <p:sp>
        <p:nvSpPr>
          <p:cNvPr id="3" name="Content Placeholder 2"/>
          <p:cNvSpPr>
            <a:spLocks noGrp="1"/>
          </p:cNvSpPr>
          <p:nvPr>
            <p:ph idx="1"/>
          </p:nvPr>
        </p:nvSpPr>
        <p:spPr/>
        <p:txBody>
          <a:bodyPr/>
          <a:lstStyle/>
          <a:p>
            <a:r>
              <a:rPr lang="en-US" dirty="0"/>
              <a:t> </a:t>
            </a:r>
            <a:r>
              <a:rPr lang="en-US" b="1" baseline="30000" dirty="0"/>
              <a:t>	</a:t>
            </a:r>
            <a:r>
              <a:rPr lang="en-US" dirty="0" smtClean="0"/>
              <a:t>He </a:t>
            </a:r>
            <a:r>
              <a:rPr lang="en-US" dirty="0"/>
              <a:t>who speaks in a tongue </a:t>
            </a:r>
            <a:r>
              <a:rPr lang="en-US" dirty="0">
                <a:solidFill>
                  <a:srgbClr val="FFFF00"/>
                </a:solidFill>
              </a:rPr>
              <a:t>edifies</a:t>
            </a:r>
            <a:r>
              <a:rPr lang="en-US" dirty="0"/>
              <a:t> himself, but he who prophesies edifies the church. </a:t>
            </a:r>
            <a:endParaRPr lang="en-US" dirty="0"/>
          </a:p>
        </p:txBody>
      </p:sp>
    </p:spTree>
    <p:extLst>
      <p:ext uri="{BB962C8B-B14F-4D97-AF65-F5344CB8AC3E}">
        <p14:creationId xmlns:p14="http://schemas.microsoft.com/office/powerpoint/2010/main" val="141277931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Top 10 Things You Need to Know…</a:t>
            </a:r>
          </a:p>
        </p:txBody>
      </p:sp>
      <p:sp>
        <p:nvSpPr>
          <p:cNvPr id="3" name="Content Placeholder 2"/>
          <p:cNvSpPr>
            <a:spLocks noGrp="1"/>
          </p:cNvSpPr>
          <p:nvPr>
            <p:ph idx="1"/>
          </p:nvPr>
        </p:nvSpPr>
        <p:spPr>
          <a:xfrm>
            <a:off x="457200" y="1600200"/>
            <a:ext cx="8458200" cy="4953000"/>
          </a:xfrm>
        </p:spPr>
        <p:txBody>
          <a:bodyPr/>
          <a:lstStyle/>
          <a:p>
            <a:pPr marL="514350" indent="-514350">
              <a:buFont typeface="+mj-lt"/>
              <a:buAutoNum type="arabicPeriod" startAt="8"/>
            </a:pPr>
            <a:r>
              <a:rPr lang="en-US" dirty="0" smtClean="0"/>
              <a:t>Tunes you into the Spirit as you pray</a:t>
            </a:r>
          </a:p>
          <a:p>
            <a:pPr marL="514350" indent="-514350">
              <a:buFont typeface="Arial" pitchFamily="34" charset="0"/>
              <a:buAutoNum type="arabicPeriod" startAt="8"/>
            </a:pPr>
            <a:endParaRPr lang="en-US" dirty="0"/>
          </a:p>
          <a:p>
            <a:pPr marL="514350" lvl="0" indent="-514350">
              <a:buFont typeface="Arial" pitchFamily="34" charset="0"/>
              <a:buAutoNum type="arabicPeriod" startAt="8"/>
            </a:pPr>
            <a:endParaRPr lang="en-US" dirty="0"/>
          </a:p>
          <a:p>
            <a:endParaRPr lang="en-US" dirty="0"/>
          </a:p>
        </p:txBody>
      </p:sp>
    </p:spTree>
    <p:extLst>
      <p:ext uri="{BB962C8B-B14F-4D97-AF65-F5344CB8AC3E}">
        <p14:creationId xmlns:p14="http://schemas.microsoft.com/office/powerpoint/2010/main" val="2791341222"/>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14:14-15</a:t>
            </a:r>
            <a:endParaRPr lang="en-US" dirty="0"/>
          </a:p>
        </p:txBody>
      </p:sp>
      <p:sp>
        <p:nvSpPr>
          <p:cNvPr id="3" name="Content Placeholder 2"/>
          <p:cNvSpPr>
            <a:spLocks noGrp="1"/>
          </p:cNvSpPr>
          <p:nvPr>
            <p:ph idx="1"/>
          </p:nvPr>
        </p:nvSpPr>
        <p:spPr/>
        <p:txBody>
          <a:bodyPr>
            <a:normAutofit/>
          </a:bodyPr>
          <a:lstStyle/>
          <a:p>
            <a:r>
              <a:rPr lang="en-US" dirty="0" smtClean="0"/>
              <a:t>	For </a:t>
            </a:r>
            <a:r>
              <a:rPr lang="en-US" dirty="0"/>
              <a:t>if I pray in a tongue, my </a:t>
            </a:r>
            <a:r>
              <a:rPr lang="en-US" dirty="0">
                <a:solidFill>
                  <a:srgbClr val="FFFF00"/>
                </a:solidFill>
              </a:rPr>
              <a:t>spirit</a:t>
            </a:r>
            <a:r>
              <a:rPr lang="en-US" dirty="0"/>
              <a:t> </a:t>
            </a:r>
            <a:r>
              <a:rPr lang="en-US" dirty="0">
                <a:solidFill>
                  <a:srgbClr val="FFFF00"/>
                </a:solidFill>
              </a:rPr>
              <a:t>prays</a:t>
            </a:r>
            <a:r>
              <a:rPr lang="en-US" dirty="0"/>
              <a:t>, but my </a:t>
            </a:r>
            <a:r>
              <a:rPr lang="en-US" dirty="0">
                <a:solidFill>
                  <a:srgbClr val="FFFF00"/>
                </a:solidFill>
              </a:rPr>
              <a:t>mind</a:t>
            </a:r>
            <a:r>
              <a:rPr lang="en-US" dirty="0"/>
              <a:t> is unfruitful. </a:t>
            </a:r>
            <a:r>
              <a:rPr lang="en-US" dirty="0" smtClean="0"/>
              <a:t> </a:t>
            </a:r>
            <a:r>
              <a:rPr lang="en-US" baseline="30000" dirty="0" smtClean="0"/>
              <a:t>15</a:t>
            </a:r>
            <a:r>
              <a:rPr lang="en-US" dirty="0"/>
              <a:t> So what shall I do? I </a:t>
            </a:r>
            <a:r>
              <a:rPr lang="en-US" dirty="0">
                <a:solidFill>
                  <a:srgbClr val="FFFF00"/>
                </a:solidFill>
              </a:rPr>
              <a:t>will</a:t>
            </a:r>
            <a:r>
              <a:rPr lang="en-US" dirty="0"/>
              <a:t> pray with my spirit, but I </a:t>
            </a:r>
            <a:r>
              <a:rPr lang="en-US" dirty="0">
                <a:solidFill>
                  <a:srgbClr val="FFFF00"/>
                </a:solidFill>
              </a:rPr>
              <a:t>will</a:t>
            </a:r>
            <a:r>
              <a:rPr lang="en-US" dirty="0"/>
              <a:t> also pray with my mind; I will sing with my spirit, but I will also sing with my mind. </a:t>
            </a:r>
            <a:endParaRPr lang="en-US" dirty="0"/>
          </a:p>
        </p:txBody>
      </p:sp>
    </p:spTree>
    <p:extLst>
      <p:ext uri="{BB962C8B-B14F-4D97-AF65-F5344CB8AC3E}">
        <p14:creationId xmlns:p14="http://schemas.microsoft.com/office/powerpoint/2010/main" val="335584312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Top 10 Things You Need to Know…</a:t>
            </a:r>
          </a:p>
        </p:txBody>
      </p:sp>
      <p:sp>
        <p:nvSpPr>
          <p:cNvPr id="3" name="Content Placeholder 2"/>
          <p:cNvSpPr>
            <a:spLocks noGrp="1"/>
          </p:cNvSpPr>
          <p:nvPr>
            <p:ph idx="1"/>
          </p:nvPr>
        </p:nvSpPr>
        <p:spPr>
          <a:xfrm>
            <a:off x="457200" y="1600200"/>
            <a:ext cx="8458200" cy="4953000"/>
          </a:xfrm>
        </p:spPr>
        <p:txBody>
          <a:bodyPr/>
          <a:lstStyle/>
          <a:p>
            <a:pPr marL="514350" indent="-514350">
              <a:buFont typeface="+mj-lt"/>
              <a:buAutoNum type="arabicPeriod" startAt="8"/>
            </a:pPr>
            <a:r>
              <a:rPr lang="en-US" dirty="0" smtClean="0"/>
              <a:t>Tunes you into the Spirit as you pray</a:t>
            </a:r>
          </a:p>
          <a:p>
            <a:pPr marL="514350" indent="-514350">
              <a:buFont typeface="+mj-lt"/>
              <a:buAutoNum type="arabicPeriod" startAt="8"/>
            </a:pPr>
            <a:r>
              <a:rPr lang="en-US" dirty="0"/>
              <a:t> </a:t>
            </a:r>
            <a:r>
              <a:rPr lang="en-US" dirty="0" smtClean="0"/>
              <a:t> Brings your tongue into submission to God</a:t>
            </a:r>
          </a:p>
          <a:p>
            <a:pPr marL="514350" indent="-514350">
              <a:buFont typeface="Arial" pitchFamily="34" charset="0"/>
              <a:buAutoNum type="arabicPeriod" startAt="8"/>
            </a:pPr>
            <a:endParaRPr lang="en-US" dirty="0"/>
          </a:p>
          <a:p>
            <a:pPr marL="514350" lvl="0" indent="-514350">
              <a:buFont typeface="Arial" pitchFamily="34" charset="0"/>
              <a:buAutoNum type="arabicPeriod" startAt="8"/>
            </a:pPr>
            <a:endParaRPr lang="en-US" dirty="0"/>
          </a:p>
          <a:p>
            <a:endParaRPr lang="en-US" dirty="0"/>
          </a:p>
        </p:txBody>
      </p:sp>
    </p:spTree>
    <p:extLst>
      <p:ext uri="{BB962C8B-B14F-4D97-AF65-F5344CB8AC3E}">
        <p14:creationId xmlns:p14="http://schemas.microsoft.com/office/powerpoint/2010/main" val="2791341222"/>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James 3:7-8</a:t>
            </a:r>
            <a:endParaRPr lang="en-US" dirty="0"/>
          </a:p>
        </p:txBody>
      </p:sp>
      <p:sp>
        <p:nvSpPr>
          <p:cNvPr id="3" name="Content Placeholder 2"/>
          <p:cNvSpPr>
            <a:spLocks noGrp="1"/>
          </p:cNvSpPr>
          <p:nvPr>
            <p:ph idx="1"/>
          </p:nvPr>
        </p:nvSpPr>
        <p:spPr/>
        <p:txBody>
          <a:bodyPr/>
          <a:lstStyle/>
          <a:p>
            <a:r>
              <a:rPr lang="en-US" dirty="0" smtClean="0"/>
              <a:t> 	</a:t>
            </a:r>
            <a:r>
              <a:rPr lang="en-US" b="1" baseline="30000" dirty="0" smtClean="0"/>
              <a:t>7</a:t>
            </a:r>
            <a:r>
              <a:rPr lang="en-US" dirty="0" smtClean="0"/>
              <a:t> All kinds of animals, birds, reptiles and creatures of the sea are being tamed and have been tamed by man, </a:t>
            </a:r>
            <a:r>
              <a:rPr lang="en-US" b="1" baseline="30000" dirty="0" smtClean="0"/>
              <a:t>8</a:t>
            </a:r>
            <a:r>
              <a:rPr lang="en-US" dirty="0" smtClean="0"/>
              <a:t> </a:t>
            </a:r>
            <a:r>
              <a:rPr lang="en-US" dirty="0" smtClean="0">
                <a:solidFill>
                  <a:srgbClr val="FFFF00"/>
                </a:solidFill>
              </a:rPr>
              <a:t>but no man can tame the tongue…</a:t>
            </a:r>
          </a:p>
          <a:p>
            <a:r>
              <a:rPr lang="en-US" dirty="0" smtClean="0"/>
              <a:t/>
            </a:r>
            <a:br>
              <a:rPr lang="en-US" dirty="0" smtClean="0"/>
            </a:br>
            <a:endParaRPr lang="en-US" dirty="0"/>
          </a:p>
        </p:txBody>
      </p:sp>
    </p:spTree>
    <p:extLst>
      <p:ext uri="{BB962C8B-B14F-4D97-AF65-F5344CB8AC3E}">
        <p14:creationId xmlns:p14="http://schemas.microsoft.com/office/powerpoint/2010/main" val="2681769186"/>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Top 10 Things You Need to Know…</a:t>
            </a:r>
          </a:p>
        </p:txBody>
      </p:sp>
      <p:sp>
        <p:nvSpPr>
          <p:cNvPr id="3" name="Content Placeholder 2"/>
          <p:cNvSpPr>
            <a:spLocks noGrp="1"/>
          </p:cNvSpPr>
          <p:nvPr>
            <p:ph idx="1"/>
          </p:nvPr>
        </p:nvSpPr>
        <p:spPr>
          <a:xfrm>
            <a:off x="457200" y="1600200"/>
            <a:ext cx="8458200" cy="4953000"/>
          </a:xfrm>
        </p:spPr>
        <p:txBody>
          <a:bodyPr/>
          <a:lstStyle/>
          <a:p>
            <a:pPr marL="514350" indent="-514350">
              <a:buFont typeface="+mj-lt"/>
              <a:buAutoNum type="arabicPeriod" startAt="8"/>
            </a:pPr>
            <a:r>
              <a:rPr lang="en-US" dirty="0" smtClean="0"/>
              <a:t>Tunes you into the Spirit as you pray</a:t>
            </a:r>
          </a:p>
          <a:p>
            <a:pPr marL="514350" indent="-514350">
              <a:buFont typeface="+mj-lt"/>
              <a:buAutoNum type="arabicPeriod" startAt="8"/>
            </a:pPr>
            <a:r>
              <a:rPr lang="en-US" dirty="0"/>
              <a:t> </a:t>
            </a:r>
            <a:r>
              <a:rPr lang="en-US" dirty="0" smtClean="0"/>
              <a:t> Brings your tongue into submission to God</a:t>
            </a:r>
          </a:p>
          <a:p>
            <a:pPr marL="514350" indent="-514350">
              <a:buFont typeface="+mj-lt"/>
              <a:buAutoNum type="arabicPeriod" startAt="8"/>
            </a:pPr>
            <a:r>
              <a:rPr lang="en-US" dirty="0" smtClean="0"/>
              <a:t>  Edifies the body (when interpreted)</a:t>
            </a:r>
          </a:p>
          <a:p>
            <a:pPr marL="514350" indent="-514350">
              <a:buFont typeface="Arial" pitchFamily="34" charset="0"/>
              <a:buAutoNum type="arabicPeriod" startAt="8"/>
            </a:pPr>
            <a:endParaRPr lang="en-US" dirty="0"/>
          </a:p>
          <a:p>
            <a:pPr marL="514350" lvl="0" indent="-514350">
              <a:buFont typeface="Arial" pitchFamily="34" charset="0"/>
              <a:buAutoNum type="arabicPeriod" startAt="8"/>
            </a:pPr>
            <a:endParaRPr lang="en-US" dirty="0"/>
          </a:p>
          <a:p>
            <a:endParaRPr lang="en-US" dirty="0"/>
          </a:p>
        </p:txBody>
      </p:sp>
    </p:spTree>
    <p:extLst>
      <p:ext uri="{BB962C8B-B14F-4D97-AF65-F5344CB8AC3E}">
        <p14:creationId xmlns:p14="http://schemas.microsoft.com/office/powerpoint/2010/main" val="21946052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12:7, 10</a:t>
            </a:r>
            <a:endParaRPr lang="en-US" dirty="0"/>
          </a:p>
        </p:txBody>
      </p:sp>
      <p:sp>
        <p:nvSpPr>
          <p:cNvPr id="3" name="Content Placeholder 2"/>
          <p:cNvSpPr>
            <a:spLocks noGrp="1"/>
          </p:cNvSpPr>
          <p:nvPr>
            <p:ph idx="1"/>
          </p:nvPr>
        </p:nvSpPr>
        <p:spPr/>
        <p:txBody>
          <a:bodyPr/>
          <a:lstStyle/>
          <a:p>
            <a:r>
              <a:rPr lang="en-US" dirty="0"/>
              <a:t> </a:t>
            </a:r>
            <a:r>
              <a:rPr lang="en-US" b="1" baseline="30000" dirty="0"/>
              <a:t>7</a:t>
            </a:r>
            <a:r>
              <a:rPr lang="en-US" dirty="0"/>
              <a:t> Now to each one the manifestation of the Spirit is given for the common good. </a:t>
            </a:r>
            <a:endParaRPr lang="en-US" dirty="0" smtClean="0"/>
          </a:p>
          <a:p>
            <a:r>
              <a:rPr lang="en-US" b="1" baseline="30000" dirty="0"/>
              <a:t>10</a:t>
            </a:r>
            <a:r>
              <a:rPr lang="en-US" dirty="0"/>
              <a:t> </a:t>
            </a:r>
            <a:r>
              <a:rPr lang="en-US" dirty="0" smtClean="0"/>
              <a:t>…to </a:t>
            </a:r>
            <a:r>
              <a:rPr lang="en-US" dirty="0"/>
              <a:t>another miraculous powers, to another prophecy, to another distinguishing between spirits, to another </a:t>
            </a:r>
            <a:r>
              <a:rPr lang="en-US" dirty="0">
                <a:solidFill>
                  <a:srgbClr val="FFFF00"/>
                </a:solidFill>
              </a:rPr>
              <a:t>speaking in different kinds of </a:t>
            </a:r>
            <a:r>
              <a:rPr lang="en-US" dirty="0" smtClean="0">
                <a:solidFill>
                  <a:srgbClr val="FFFF00"/>
                </a:solidFill>
              </a:rPr>
              <a:t>tongues</a:t>
            </a:r>
            <a:r>
              <a:rPr lang="en-US" dirty="0" smtClean="0"/>
              <a:t>,</a:t>
            </a:r>
            <a:r>
              <a:rPr lang="en-US" b="1" baseline="30000" dirty="0"/>
              <a:t> </a:t>
            </a:r>
            <a:r>
              <a:rPr lang="en-US" dirty="0" smtClean="0"/>
              <a:t>and </a:t>
            </a:r>
            <a:r>
              <a:rPr lang="en-US" dirty="0"/>
              <a:t>to still another the </a:t>
            </a:r>
            <a:r>
              <a:rPr lang="en-US" dirty="0">
                <a:solidFill>
                  <a:srgbClr val="FFFF00"/>
                </a:solidFill>
              </a:rPr>
              <a:t>interpretation of tongues.</a:t>
            </a:r>
            <a:endParaRPr lang="en-US" dirty="0">
              <a:solidFill>
                <a:srgbClr val="FFFF00"/>
              </a:solidFill>
            </a:endParaRPr>
          </a:p>
        </p:txBody>
      </p:sp>
    </p:spTree>
    <p:extLst>
      <p:ext uri="{BB962C8B-B14F-4D97-AF65-F5344CB8AC3E}">
        <p14:creationId xmlns:p14="http://schemas.microsoft.com/office/powerpoint/2010/main" val="4070970924"/>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12:30-31</a:t>
            </a:r>
            <a:endParaRPr lang="en-US" dirty="0"/>
          </a:p>
        </p:txBody>
      </p:sp>
      <p:sp>
        <p:nvSpPr>
          <p:cNvPr id="3" name="Content Placeholder 2"/>
          <p:cNvSpPr>
            <a:spLocks noGrp="1"/>
          </p:cNvSpPr>
          <p:nvPr>
            <p:ph idx="1"/>
          </p:nvPr>
        </p:nvSpPr>
        <p:spPr/>
        <p:txBody>
          <a:bodyPr/>
          <a:lstStyle/>
          <a:p>
            <a:r>
              <a:rPr lang="en-US" b="1" baseline="30000" dirty="0"/>
              <a:t>	</a:t>
            </a:r>
            <a:r>
              <a:rPr lang="en-US" dirty="0" smtClean="0"/>
              <a:t>Do </a:t>
            </a:r>
            <a:r>
              <a:rPr lang="en-US" dirty="0"/>
              <a:t>all have gifts of healing? Do all speak in </a:t>
            </a:r>
            <a:r>
              <a:rPr lang="en-US" dirty="0" smtClean="0"/>
              <a:t>tongues? </a:t>
            </a:r>
            <a:r>
              <a:rPr lang="en-US" dirty="0"/>
              <a:t>Do all interpret? </a:t>
            </a:r>
            <a:r>
              <a:rPr lang="en-US" dirty="0" smtClean="0"/>
              <a:t> </a:t>
            </a:r>
            <a:r>
              <a:rPr lang="en-US" b="1" baseline="30000" dirty="0" smtClean="0"/>
              <a:t>31</a:t>
            </a:r>
            <a:r>
              <a:rPr lang="en-US" dirty="0"/>
              <a:t> But eagerly </a:t>
            </a:r>
            <a:r>
              <a:rPr lang="en-US" dirty="0" smtClean="0"/>
              <a:t>desire</a:t>
            </a:r>
            <a:r>
              <a:rPr lang="en-US" b="1" baseline="30000" dirty="0"/>
              <a:t> </a:t>
            </a:r>
            <a:r>
              <a:rPr lang="en-US" dirty="0" smtClean="0"/>
              <a:t>the </a:t>
            </a:r>
            <a:r>
              <a:rPr lang="en-US" dirty="0"/>
              <a:t>greater gifts.</a:t>
            </a:r>
            <a:endParaRPr lang="en-US" dirty="0"/>
          </a:p>
        </p:txBody>
      </p:sp>
    </p:spTree>
    <p:extLst>
      <p:ext uri="{BB962C8B-B14F-4D97-AF65-F5344CB8AC3E}">
        <p14:creationId xmlns:p14="http://schemas.microsoft.com/office/powerpoint/2010/main" val="1891573253"/>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14:26</a:t>
            </a:r>
            <a:endParaRPr lang="en-US" dirty="0"/>
          </a:p>
        </p:txBody>
      </p:sp>
      <p:sp>
        <p:nvSpPr>
          <p:cNvPr id="3" name="Content Placeholder 2"/>
          <p:cNvSpPr>
            <a:spLocks noGrp="1"/>
          </p:cNvSpPr>
          <p:nvPr>
            <p:ph idx="1"/>
          </p:nvPr>
        </p:nvSpPr>
        <p:spPr/>
        <p:txBody>
          <a:bodyPr/>
          <a:lstStyle/>
          <a:p>
            <a:r>
              <a:rPr lang="en-US" dirty="0"/>
              <a:t> </a:t>
            </a:r>
            <a:r>
              <a:rPr lang="en-US" b="1" baseline="30000" dirty="0"/>
              <a:t>	</a:t>
            </a:r>
            <a:r>
              <a:rPr lang="en-US" dirty="0" smtClean="0"/>
              <a:t>What </a:t>
            </a:r>
            <a:r>
              <a:rPr lang="en-US" dirty="0"/>
              <a:t>then shall we say, brothers? When you come together, everyone has a hymn, or a word of instruction, a revelation, a </a:t>
            </a:r>
            <a:r>
              <a:rPr lang="en-US" dirty="0">
                <a:solidFill>
                  <a:srgbClr val="FFFF00"/>
                </a:solidFill>
              </a:rPr>
              <a:t>tongue</a:t>
            </a:r>
            <a:r>
              <a:rPr lang="en-US" dirty="0"/>
              <a:t> or an </a:t>
            </a:r>
            <a:r>
              <a:rPr lang="en-US" dirty="0">
                <a:solidFill>
                  <a:srgbClr val="FFFF00"/>
                </a:solidFill>
              </a:rPr>
              <a:t>interpretation</a:t>
            </a:r>
            <a:r>
              <a:rPr lang="en-US" dirty="0"/>
              <a:t>. All of these must be done for the </a:t>
            </a:r>
            <a:r>
              <a:rPr lang="en-US" dirty="0">
                <a:solidFill>
                  <a:srgbClr val="FFFF00"/>
                </a:solidFill>
              </a:rPr>
              <a:t>strengthening of the church</a:t>
            </a:r>
            <a:r>
              <a:rPr lang="en-US" dirty="0"/>
              <a:t>.</a:t>
            </a:r>
          </a:p>
          <a:p>
            <a:r>
              <a:rPr lang="en-US" dirty="0">
                <a:effectLst/>
                <a:hlinkClick r:id="rId2" tooltip="Go to Romans 1"/>
              </a:rPr>
              <a:t/>
            </a:r>
            <a:br>
              <a:rPr lang="en-US" dirty="0">
                <a:effectLst/>
                <a:hlinkClick r:id="rId2" tooltip="Go to Romans 1"/>
              </a:rPr>
            </a:br>
            <a:endParaRPr lang="en-US" dirty="0"/>
          </a:p>
        </p:txBody>
      </p:sp>
    </p:spTree>
    <p:extLst>
      <p:ext uri="{BB962C8B-B14F-4D97-AF65-F5344CB8AC3E}">
        <p14:creationId xmlns:p14="http://schemas.microsoft.com/office/powerpoint/2010/main" val="2548800309"/>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 Corinthians 13:1</a:t>
            </a:r>
            <a:endParaRPr lang="en-US" dirty="0"/>
          </a:p>
        </p:txBody>
      </p:sp>
      <p:sp>
        <p:nvSpPr>
          <p:cNvPr id="3" name="Content Placeholder 2"/>
          <p:cNvSpPr>
            <a:spLocks noGrp="1"/>
          </p:cNvSpPr>
          <p:nvPr>
            <p:ph idx="1"/>
          </p:nvPr>
        </p:nvSpPr>
        <p:spPr/>
        <p:txBody>
          <a:bodyPr/>
          <a:lstStyle/>
          <a:p>
            <a:r>
              <a:rPr lang="en-US" dirty="0" smtClean="0"/>
              <a:t>	If </a:t>
            </a:r>
            <a:r>
              <a:rPr lang="en-US" dirty="0"/>
              <a:t>I speak in the tongues</a:t>
            </a:r>
            <a:r>
              <a:rPr lang="en-US" b="1" baseline="30000" dirty="0"/>
              <a:t> </a:t>
            </a:r>
            <a:r>
              <a:rPr lang="en-US" dirty="0"/>
              <a:t>of men and of angels, but have not love, I am only a resounding gong or a clanging cymbal.</a:t>
            </a:r>
            <a:endParaRPr lang="en-US" dirty="0"/>
          </a:p>
        </p:txBody>
      </p:sp>
    </p:spTree>
    <p:extLst>
      <p:ext uri="{BB962C8B-B14F-4D97-AF65-F5344CB8AC3E}">
        <p14:creationId xmlns:p14="http://schemas.microsoft.com/office/powerpoint/2010/main" val="643211590"/>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The gift is for all who desire it</a:t>
            </a:r>
            <a:endParaRPr lang="en-US" dirty="0"/>
          </a:p>
        </p:txBody>
      </p:sp>
      <p:sp>
        <p:nvSpPr>
          <p:cNvPr id="3" name="Content Placeholder 2"/>
          <p:cNvSpPr>
            <a:spLocks noGrp="1"/>
          </p:cNvSpPr>
          <p:nvPr>
            <p:ph idx="1"/>
          </p:nvPr>
        </p:nvSpPr>
        <p:spPr/>
        <p:txBody>
          <a:bodyPr/>
          <a:lstStyle/>
          <a:p>
            <a:r>
              <a:rPr lang="en-US" dirty="0" smtClean="0"/>
              <a:t>	Acts 2:17-18  </a:t>
            </a:r>
          </a:p>
          <a:p>
            <a:r>
              <a:rPr lang="en-US" dirty="0" smtClean="0"/>
              <a:t>    In the last days, God says, “I will </a:t>
            </a:r>
            <a:r>
              <a:rPr lang="en-US" dirty="0" smtClean="0">
                <a:solidFill>
                  <a:srgbClr val="FFFF00"/>
                </a:solidFill>
              </a:rPr>
              <a:t>pour out My Spirit</a:t>
            </a:r>
            <a:r>
              <a:rPr lang="en-US" dirty="0" smtClean="0"/>
              <a:t> on </a:t>
            </a:r>
            <a:r>
              <a:rPr lang="en-US" dirty="0" smtClean="0">
                <a:solidFill>
                  <a:srgbClr val="FFFF00"/>
                </a:solidFill>
              </a:rPr>
              <a:t>all</a:t>
            </a:r>
            <a:r>
              <a:rPr lang="en-US" dirty="0" smtClean="0"/>
              <a:t> people.  Your sons and daughters will prophesy, your </a:t>
            </a:r>
            <a:r>
              <a:rPr lang="en-US" dirty="0" smtClean="0">
                <a:solidFill>
                  <a:srgbClr val="FFFF00"/>
                </a:solidFill>
              </a:rPr>
              <a:t>young</a:t>
            </a:r>
            <a:r>
              <a:rPr lang="en-US" dirty="0" smtClean="0"/>
              <a:t> men will see visions, your </a:t>
            </a:r>
            <a:r>
              <a:rPr lang="en-US" dirty="0" smtClean="0">
                <a:solidFill>
                  <a:srgbClr val="FFFF00"/>
                </a:solidFill>
              </a:rPr>
              <a:t>old</a:t>
            </a:r>
            <a:r>
              <a:rPr lang="en-US" dirty="0" smtClean="0"/>
              <a:t> men will dream dreams.  Even on My servants, </a:t>
            </a:r>
            <a:r>
              <a:rPr lang="en-US" dirty="0" smtClean="0">
                <a:solidFill>
                  <a:srgbClr val="FFFF00"/>
                </a:solidFill>
              </a:rPr>
              <a:t>both men and women</a:t>
            </a:r>
            <a:r>
              <a:rPr lang="en-US" dirty="0" smtClean="0"/>
              <a:t>, I will pour out My Spirit in those days, and they will prophesy.”</a:t>
            </a:r>
            <a:endParaRPr lang="en-US"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Grayscale">
      <a:dk1>
        <a:sysClr val="windowText" lastClr="000000"/>
      </a:dk1>
      <a:lt1>
        <a:sysClr val="window" lastClr="FFFFFF"/>
      </a:lt1>
      <a:dk2>
        <a:srgbClr val="000000"/>
      </a:dk2>
      <a:lt2>
        <a:srgbClr val="F8F8F8"/>
      </a:lt2>
      <a:accent1>
        <a:srgbClr val="DDDDDD"/>
      </a:accent1>
      <a:accent2>
        <a:srgbClr val="B2B2B2"/>
      </a:accent2>
      <a:accent3>
        <a:srgbClr val="969696"/>
      </a:accent3>
      <a:accent4>
        <a:srgbClr val="808080"/>
      </a:accent4>
      <a:accent5>
        <a:srgbClr val="5F5F5F"/>
      </a:accent5>
      <a:accent6>
        <a:srgbClr val="4D4D4D"/>
      </a:accent6>
      <a:hlink>
        <a:srgbClr val="5F5F5F"/>
      </a:hlink>
      <a:folHlink>
        <a:srgbClr val="919191"/>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Metro</Template>
  <TotalTime>1580</TotalTime>
  <Words>447</Words>
  <Application>Microsoft Office PowerPoint</Application>
  <PresentationFormat>On-screen Show (4:3)</PresentationFormat>
  <Paragraphs>124</Paragraphs>
  <Slides>38</Slides>
  <Notes>0</Notes>
  <HiddenSlides>0</HiddenSlides>
  <MMClips>0</MMClips>
  <ScaleCrop>false</ScaleCrop>
  <HeadingPairs>
    <vt:vector size="4" baseType="variant">
      <vt:variant>
        <vt:lpstr>Theme</vt:lpstr>
      </vt:variant>
      <vt:variant>
        <vt:i4>1</vt:i4>
      </vt:variant>
      <vt:variant>
        <vt:lpstr>Slide Titles</vt:lpstr>
      </vt:variant>
      <vt:variant>
        <vt:i4>38</vt:i4>
      </vt:variant>
    </vt:vector>
  </HeadingPairs>
  <TitlesOfParts>
    <vt:vector size="39" baseType="lpstr">
      <vt:lpstr>Office Theme</vt:lpstr>
      <vt:lpstr>How to Use Tongues  for the Glory of God</vt:lpstr>
      <vt:lpstr>PowerPoint Presentation</vt:lpstr>
      <vt:lpstr>Ephesians 1:13</vt:lpstr>
      <vt:lpstr>Acts 1:4-5</vt:lpstr>
      <vt:lpstr>It is a gift from God</vt:lpstr>
      <vt:lpstr>Purpose = dynamic witnesses</vt:lpstr>
      <vt:lpstr>PowerPoint Presentation</vt:lpstr>
      <vt:lpstr>Acts 2:1-4</vt:lpstr>
      <vt:lpstr>Acts 10:44-46</vt:lpstr>
      <vt:lpstr>Acts 19:1-7</vt:lpstr>
      <vt:lpstr>Apostle Paul</vt:lpstr>
      <vt:lpstr>In Jesus’ words….</vt:lpstr>
      <vt:lpstr>James 3:3-5</vt:lpstr>
      <vt:lpstr>1 Cor. 1:27-29</vt:lpstr>
      <vt:lpstr>Philippians 2:13</vt:lpstr>
      <vt:lpstr>Top 10 Things You Need To Know…</vt:lpstr>
      <vt:lpstr>1 Corinthians 14:2</vt:lpstr>
      <vt:lpstr>Top 10 Things You Need to Know…</vt:lpstr>
      <vt:lpstr>1 Corinthians 14:4</vt:lpstr>
      <vt:lpstr>Jude 20</vt:lpstr>
      <vt:lpstr>Top 10 Things You Need to Know…</vt:lpstr>
      <vt:lpstr>2 Timothy 1:6-7</vt:lpstr>
      <vt:lpstr>PowerPoint Presentation</vt:lpstr>
      <vt:lpstr>Top 10 Things You Need to Know…</vt:lpstr>
      <vt:lpstr>Romans 8:26-27</vt:lpstr>
      <vt:lpstr>Top 10 Things You Need to Know…</vt:lpstr>
      <vt:lpstr>Ephesians 6:18</vt:lpstr>
      <vt:lpstr>1 Corinthians 14:4</vt:lpstr>
      <vt:lpstr>Top 10 Things You Need to Know…</vt:lpstr>
      <vt:lpstr>1 Corinthians 14:14-15</vt:lpstr>
      <vt:lpstr>Top 10 Things You Need to Know…</vt:lpstr>
      <vt:lpstr>James 3:7-8</vt:lpstr>
      <vt:lpstr>Top 10 Things You Need to Know…</vt:lpstr>
      <vt:lpstr>1 Corinthians 12:7, 10</vt:lpstr>
      <vt:lpstr>1 Corinthians 12:30-31</vt:lpstr>
      <vt:lpstr>1 Corinthians 14:26</vt:lpstr>
      <vt:lpstr>1 Corinthians 13:1</vt:lpstr>
      <vt:lpstr>The gift is for all who desire it</vt:lpstr>
    </vt:vector>
  </TitlesOfParts>
  <Company>Hewlett-Packard</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Baptism in the Holy Spirit</dc:title>
  <dc:creator>Linda</dc:creator>
  <cp:lastModifiedBy>Linda</cp:lastModifiedBy>
  <cp:revision>134</cp:revision>
  <dcterms:created xsi:type="dcterms:W3CDTF">2008-10-09T00:13:57Z</dcterms:created>
  <dcterms:modified xsi:type="dcterms:W3CDTF">2011-09-16T21:31:16Z</dcterms:modified>
</cp:coreProperties>
</file>